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4295B-A866-4282-A39D-A2BABD47BD18}" v="257" dt="2025-05-27T20:05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McKenna" userId="9caadb9b-e401-48eb-8032-c6c28e0ab96f" providerId="ADAL" clId="{01B4295B-A866-4282-A39D-A2BABD47BD18}"/>
    <pc:docChg chg="undo custSel modSld">
      <pc:chgData name="Shawn McKenna" userId="9caadb9b-e401-48eb-8032-c6c28e0ab96f" providerId="ADAL" clId="{01B4295B-A866-4282-A39D-A2BABD47BD18}" dt="2025-05-27T20:08:16.377" v="636" actId="20577"/>
      <pc:docMkLst>
        <pc:docMk/>
      </pc:docMkLst>
      <pc:sldChg chg="addSp delSp modSp mod">
        <pc:chgData name="Shawn McKenna" userId="9caadb9b-e401-48eb-8032-c6c28e0ab96f" providerId="ADAL" clId="{01B4295B-A866-4282-A39D-A2BABD47BD18}" dt="2025-05-27T20:06:19.642" v="632" actId="26606"/>
        <pc:sldMkLst>
          <pc:docMk/>
          <pc:sldMk cId="2969609259" sldId="257"/>
        </pc:sldMkLst>
        <pc:spChg chg="mod ord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2" creationId="{C4E21EA1-82AF-DAE0-220B-E9FEC7BC72D4}"/>
          </ac:spMkLst>
        </pc:spChg>
        <pc:spChg chg="add del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10" creationId="{61FB7DE9-F562-4290-99B7-8C2189D61165}"/>
          </ac:spMkLst>
        </pc:spChg>
        <pc:spChg chg="add del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12" creationId="{8337CC61-9E93-4D80-9F1C-12CE9A0C07F6}"/>
          </ac:spMkLst>
        </pc:spChg>
        <pc:spChg chg="add del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14" creationId="{B354F8A8-7D5A-4944-8B6C-36BBF5C0FAFB}"/>
          </ac:spMkLst>
        </pc:spChg>
        <pc:spChg chg="add del">
          <ac:chgData name="Shawn McKenna" userId="9caadb9b-e401-48eb-8032-c6c28e0ab96f" providerId="ADAL" clId="{01B4295B-A866-4282-A39D-A2BABD47BD18}" dt="2025-05-27T20:06:19.638" v="631" actId="26606"/>
          <ac:spMkLst>
            <pc:docMk/>
            <pc:sldMk cId="2969609259" sldId="257"/>
            <ac:spMk id="19" creationId="{3C6DB943-79CD-46F9-83E1-9610EB176F2E}"/>
          </ac:spMkLst>
        </pc:spChg>
        <pc:spChg chg="add del">
          <ac:chgData name="Shawn McKenna" userId="9caadb9b-e401-48eb-8032-c6c28e0ab96f" providerId="ADAL" clId="{01B4295B-A866-4282-A39D-A2BABD47BD18}" dt="2025-05-27T20:06:19.638" v="631" actId="26606"/>
          <ac:spMkLst>
            <pc:docMk/>
            <pc:sldMk cId="2969609259" sldId="257"/>
            <ac:spMk id="21" creationId="{8337CC61-9E93-4D80-9F1C-12CE9A0C07F6}"/>
          </ac:spMkLst>
        </pc:spChg>
        <pc:spChg chg="add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23" creationId="{F1270222-7C72-451C-B922-75C4D848763D}"/>
          </ac:spMkLst>
        </pc:spChg>
        <pc:spChg chg="add">
          <ac:chgData name="Shawn McKenna" userId="9caadb9b-e401-48eb-8032-c6c28e0ab96f" providerId="ADAL" clId="{01B4295B-A866-4282-A39D-A2BABD47BD18}" dt="2025-05-27T20:06:19.642" v="632" actId="26606"/>
          <ac:spMkLst>
            <pc:docMk/>
            <pc:sldMk cId="2969609259" sldId="257"/>
            <ac:spMk id="24" creationId="{8337CC61-9E93-4D80-9F1C-12CE9A0C07F6}"/>
          </ac:spMkLst>
        </pc:spChg>
        <pc:picChg chg="mod">
          <ac:chgData name="Shawn McKenna" userId="9caadb9b-e401-48eb-8032-c6c28e0ab96f" providerId="ADAL" clId="{01B4295B-A866-4282-A39D-A2BABD47BD18}" dt="2025-05-27T20:06:19.642" v="632" actId="26606"/>
          <ac:picMkLst>
            <pc:docMk/>
            <pc:sldMk cId="2969609259" sldId="257"/>
            <ac:picMk id="4" creationId="{FF5FD8BF-2BF7-4DE0-9B33-B8B0F4456870}"/>
          </ac:picMkLst>
        </pc:picChg>
      </pc:sldChg>
      <pc:sldChg chg="addSp delSp modSp mod">
        <pc:chgData name="Shawn McKenna" userId="9caadb9b-e401-48eb-8032-c6c28e0ab96f" providerId="ADAL" clId="{01B4295B-A866-4282-A39D-A2BABD47BD18}" dt="2025-05-27T20:06:37.252" v="633" actId="26606"/>
        <pc:sldMkLst>
          <pc:docMk/>
          <pc:sldMk cId="3205155224" sldId="262"/>
        </pc:sldMkLst>
        <pc:spChg chg="mod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2" creationId="{2871D372-7C39-95EE-080D-4F811E7EEE72}"/>
          </ac:spMkLst>
        </pc:spChg>
        <pc:spChg chg="mod ord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3" creationId="{2FCE141D-6D24-964A-E5CE-F8BBD30620C2}"/>
          </ac:spMkLst>
        </pc:spChg>
        <pc:spChg chg="del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19" creationId="{DD540DA7-5D11-4EDC-B80E-683311B3EC82}"/>
          </ac:spMkLst>
        </pc:spChg>
        <pc:spChg chg="del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21" creationId="{C2794E3E-966D-43D0-B426-D33988B92C6F}"/>
          </ac:spMkLst>
        </pc:spChg>
        <pc:spChg chg="add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26" creationId="{C4D50C41-5487-4C6D-B233-2DC613D05CB1}"/>
          </ac:spMkLst>
        </pc:spChg>
        <pc:spChg chg="add">
          <ac:chgData name="Shawn McKenna" userId="9caadb9b-e401-48eb-8032-c6c28e0ab96f" providerId="ADAL" clId="{01B4295B-A866-4282-A39D-A2BABD47BD18}" dt="2025-05-27T20:06:37.252" v="633" actId="26606"/>
          <ac:spMkLst>
            <pc:docMk/>
            <pc:sldMk cId="3205155224" sldId="262"/>
            <ac:spMk id="28" creationId="{C2794E3E-966D-43D0-B426-D33988B92C6F}"/>
          </ac:spMkLst>
        </pc:spChg>
        <pc:picChg chg="mod">
          <ac:chgData name="Shawn McKenna" userId="9caadb9b-e401-48eb-8032-c6c28e0ab96f" providerId="ADAL" clId="{01B4295B-A866-4282-A39D-A2BABD47BD18}" dt="2025-05-27T20:06:37.252" v="633" actId="26606"/>
          <ac:picMkLst>
            <pc:docMk/>
            <pc:sldMk cId="3205155224" sldId="262"/>
            <ac:picMk id="7" creationId="{4BF5688A-49E9-87DA-6CFE-BFEDE6C9EA71}"/>
          </ac:picMkLst>
        </pc:picChg>
        <pc:picChg chg="mod">
          <ac:chgData name="Shawn McKenna" userId="9caadb9b-e401-48eb-8032-c6c28e0ab96f" providerId="ADAL" clId="{01B4295B-A866-4282-A39D-A2BABD47BD18}" dt="2025-05-27T20:06:37.252" v="633" actId="26606"/>
          <ac:picMkLst>
            <pc:docMk/>
            <pc:sldMk cId="3205155224" sldId="262"/>
            <ac:picMk id="8" creationId="{8BA7F5C5-2ACA-BB03-7093-366119D81E9E}"/>
          </ac:picMkLst>
        </pc:picChg>
      </pc:sldChg>
      <pc:sldChg chg="modSp mod">
        <pc:chgData name="Shawn McKenna" userId="9caadb9b-e401-48eb-8032-c6c28e0ab96f" providerId="ADAL" clId="{01B4295B-A866-4282-A39D-A2BABD47BD18}" dt="2025-05-27T19:30:47.891" v="169" actId="20577"/>
        <pc:sldMkLst>
          <pc:docMk/>
          <pc:sldMk cId="3357349181" sldId="263"/>
        </pc:sldMkLst>
        <pc:graphicFrameChg chg="mod">
          <ac:chgData name="Shawn McKenna" userId="9caadb9b-e401-48eb-8032-c6c28e0ab96f" providerId="ADAL" clId="{01B4295B-A866-4282-A39D-A2BABD47BD18}" dt="2025-05-27T19:30:47.891" v="169" actId="20577"/>
          <ac:graphicFrameMkLst>
            <pc:docMk/>
            <pc:sldMk cId="3357349181" sldId="263"/>
            <ac:graphicFrameMk id="5" creationId="{9CFD7D7F-FFDA-8520-5C72-C2CF445A5BD8}"/>
          </ac:graphicFrameMkLst>
        </pc:graphicFrameChg>
      </pc:sldChg>
      <pc:sldChg chg="modSp mod">
        <pc:chgData name="Shawn McKenna" userId="9caadb9b-e401-48eb-8032-c6c28e0ab96f" providerId="ADAL" clId="{01B4295B-A866-4282-A39D-A2BABD47BD18}" dt="2025-05-27T20:08:16.377" v="636" actId="20577"/>
        <pc:sldMkLst>
          <pc:docMk/>
          <pc:sldMk cId="1733501797" sldId="266"/>
        </pc:sldMkLst>
        <pc:spChg chg="mod">
          <ac:chgData name="Shawn McKenna" userId="9caadb9b-e401-48eb-8032-c6c28e0ab96f" providerId="ADAL" clId="{01B4295B-A866-4282-A39D-A2BABD47BD18}" dt="2025-05-27T19:31:23.716" v="213" actId="20577"/>
          <ac:spMkLst>
            <pc:docMk/>
            <pc:sldMk cId="1733501797" sldId="266"/>
            <ac:spMk id="2" creationId="{74EB9FDE-D4D1-8D5E-D29F-2CBB119BEC9A}"/>
          </ac:spMkLst>
        </pc:spChg>
        <pc:spChg chg="mod">
          <ac:chgData name="Shawn McKenna" userId="9caadb9b-e401-48eb-8032-c6c28e0ab96f" providerId="ADAL" clId="{01B4295B-A866-4282-A39D-A2BABD47BD18}" dt="2025-05-27T20:08:16.377" v="636" actId="20577"/>
          <ac:spMkLst>
            <pc:docMk/>
            <pc:sldMk cId="1733501797" sldId="266"/>
            <ac:spMk id="12" creationId="{AAC087E7-7B3A-A1A9-2108-3A52C9215B80}"/>
          </ac:spMkLst>
        </pc:spChg>
        <pc:picChg chg="mod">
          <ac:chgData name="Shawn McKenna" userId="9caadb9b-e401-48eb-8032-c6c28e0ab96f" providerId="ADAL" clId="{01B4295B-A866-4282-A39D-A2BABD47BD18}" dt="2025-05-27T19:31:46.679" v="214" actId="14826"/>
          <ac:picMkLst>
            <pc:docMk/>
            <pc:sldMk cId="1733501797" sldId="266"/>
            <ac:picMk id="5" creationId="{E2344F80-2592-28D7-6177-1FF2D9F556EF}"/>
          </ac:picMkLst>
        </pc:picChg>
      </pc:sldChg>
      <pc:sldChg chg="addSp delSp modSp mod">
        <pc:chgData name="Shawn McKenna" userId="9caadb9b-e401-48eb-8032-c6c28e0ab96f" providerId="ADAL" clId="{01B4295B-A866-4282-A39D-A2BABD47BD18}" dt="2025-05-27T20:07:07.369" v="634" actId="26606"/>
        <pc:sldMkLst>
          <pc:docMk/>
          <pc:sldMk cId="2448813937" sldId="267"/>
        </pc:sldMkLst>
        <pc:spChg chg="mod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2" creationId="{222E6272-711B-7D59-7856-7DA6211C746E}"/>
          </ac:spMkLst>
        </pc:spChg>
        <pc:spChg chg="mod ord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3" creationId="{A16D87ED-6E90-5A55-B202-8E0B30D4085A}"/>
          </ac:spMkLst>
        </pc:spChg>
        <pc:spChg chg="del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19" creationId="{DD540DA7-5D11-4EDC-B80E-683311B3EC82}"/>
          </ac:spMkLst>
        </pc:spChg>
        <pc:spChg chg="del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21" creationId="{C2794E3E-966D-43D0-B426-D33988B92C6F}"/>
          </ac:spMkLst>
        </pc:spChg>
        <pc:spChg chg="add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26" creationId="{86DB8B3B-3C1B-49E7-968D-B19CEEA7A6F0}"/>
          </ac:spMkLst>
        </pc:spChg>
        <pc:spChg chg="add">
          <ac:chgData name="Shawn McKenna" userId="9caadb9b-e401-48eb-8032-c6c28e0ab96f" providerId="ADAL" clId="{01B4295B-A866-4282-A39D-A2BABD47BD18}" dt="2025-05-27T20:07:07.369" v="634" actId="26606"/>
          <ac:spMkLst>
            <pc:docMk/>
            <pc:sldMk cId="2448813937" sldId="267"/>
            <ac:spMk id="28" creationId="{EE3DFFE3-07F3-4EC3-AA29-50B2E141D0FA}"/>
          </ac:spMkLst>
        </pc:spChg>
        <pc:picChg chg="mod">
          <ac:chgData name="Shawn McKenna" userId="9caadb9b-e401-48eb-8032-c6c28e0ab96f" providerId="ADAL" clId="{01B4295B-A866-4282-A39D-A2BABD47BD18}" dt="2025-05-27T20:07:07.369" v="634" actId="26606"/>
          <ac:picMkLst>
            <pc:docMk/>
            <pc:sldMk cId="2448813937" sldId="267"/>
            <ac:picMk id="5" creationId="{40642498-E040-548C-E4DD-55E0819A25FB}"/>
          </ac:picMkLst>
        </pc:picChg>
        <pc:picChg chg="mod">
          <ac:chgData name="Shawn McKenna" userId="9caadb9b-e401-48eb-8032-c6c28e0ab96f" providerId="ADAL" clId="{01B4295B-A866-4282-A39D-A2BABD47BD18}" dt="2025-05-27T20:07:07.369" v="634" actId="26606"/>
          <ac:picMkLst>
            <pc:docMk/>
            <pc:sldMk cId="2448813937" sldId="267"/>
            <ac:picMk id="7" creationId="{3F26FB2F-38FC-ACBC-8D0D-0D493818B1F8}"/>
          </ac:picMkLst>
        </pc:picChg>
      </pc:sldChg>
      <pc:sldChg chg="modSp">
        <pc:chgData name="Shawn McKenna" userId="9caadb9b-e401-48eb-8032-c6c28e0ab96f" providerId="ADAL" clId="{01B4295B-A866-4282-A39D-A2BABD47BD18}" dt="2025-05-27T19:33:02.100" v="263" actId="20577"/>
        <pc:sldMkLst>
          <pc:docMk/>
          <pc:sldMk cId="1479065843" sldId="268"/>
        </pc:sldMkLst>
        <pc:graphicFrameChg chg="mod">
          <ac:chgData name="Shawn McKenna" userId="9caadb9b-e401-48eb-8032-c6c28e0ab96f" providerId="ADAL" clId="{01B4295B-A866-4282-A39D-A2BABD47BD18}" dt="2025-05-27T19:33:02.100" v="263" actId="20577"/>
          <ac:graphicFrameMkLst>
            <pc:docMk/>
            <pc:sldMk cId="1479065843" sldId="268"/>
            <ac:graphicFrameMk id="5" creationId="{1C98D05C-9017-53A9-096E-53F86C7096A9}"/>
          </ac:graphicFrameMkLst>
        </pc:graphicFrameChg>
      </pc:sldChg>
      <pc:sldChg chg="delSp modSp mod">
        <pc:chgData name="Shawn McKenna" userId="9caadb9b-e401-48eb-8032-c6c28e0ab96f" providerId="ADAL" clId="{01B4295B-A866-4282-A39D-A2BABD47BD18}" dt="2025-05-27T19:35:22.592" v="354"/>
        <pc:sldMkLst>
          <pc:docMk/>
          <pc:sldMk cId="2212228135" sldId="269"/>
        </pc:sldMkLst>
        <pc:spChg chg="mod">
          <ac:chgData name="Shawn McKenna" userId="9caadb9b-e401-48eb-8032-c6c28e0ab96f" providerId="ADAL" clId="{01B4295B-A866-4282-A39D-A2BABD47BD18}" dt="2025-05-27T19:33:21.481" v="265" actId="20577"/>
          <ac:spMkLst>
            <pc:docMk/>
            <pc:sldMk cId="2212228135" sldId="269"/>
            <ac:spMk id="2" creationId="{74EB9FDE-D4D1-8D5E-D29F-2CBB119BEC9A}"/>
          </ac:spMkLst>
        </pc:spChg>
        <pc:spChg chg="del mod">
          <ac:chgData name="Shawn McKenna" userId="9caadb9b-e401-48eb-8032-c6c28e0ab96f" providerId="ADAL" clId="{01B4295B-A866-4282-A39D-A2BABD47BD18}" dt="2025-05-27T19:35:22.592" v="354"/>
          <ac:spMkLst>
            <pc:docMk/>
            <pc:sldMk cId="2212228135" sldId="269"/>
            <ac:spMk id="5" creationId="{A17F35FA-3108-C65F-2390-BEA5EBA250F1}"/>
          </ac:spMkLst>
        </pc:spChg>
        <pc:spChg chg="mod">
          <ac:chgData name="Shawn McKenna" userId="9caadb9b-e401-48eb-8032-c6c28e0ab96f" providerId="ADAL" clId="{01B4295B-A866-4282-A39D-A2BABD47BD18}" dt="2025-05-27T19:35:19.750" v="352" actId="6549"/>
          <ac:spMkLst>
            <pc:docMk/>
            <pc:sldMk cId="2212228135" sldId="269"/>
            <ac:spMk id="12" creationId="{AAC087E7-7B3A-A1A9-2108-3A52C9215B80}"/>
          </ac:spMkLst>
        </pc:spChg>
        <pc:picChg chg="mod">
          <ac:chgData name="Shawn McKenna" userId="9caadb9b-e401-48eb-8032-c6c28e0ab96f" providerId="ADAL" clId="{01B4295B-A866-4282-A39D-A2BABD47BD18}" dt="2025-05-27T19:34:49.728" v="332" actId="14100"/>
          <ac:picMkLst>
            <pc:docMk/>
            <pc:sldMk cId="2212228135" sldId="269"/>
            <ac:picMk id="6" creationId="{EAF6CCDF-E5BF-DB15-C5F7-74879FCD730A}"/>
          </ac:picMkLst>
        </pc:picChg>
      </pc:sldChg>
      <pc:sldChg chg="addSp delSp modSp mod">
        <pc:chgData name="Shawn McKenna" userId="9caadb9b-e401-48eb-8032-c6c28e0ab96f" providerId="ADAL" clId="{01B4295B-A866-4282-A39D-A2BABD47BD18}" dt="2025-05-27T20:07:29.514" v="635" actId="26606"/>
        <pc:sldMkLst>
          <pc:docMk/>
          <pc:sldMk cId="3149891377" sldId="270"/>
        </pc:sldMkLst>
        <pc:spChg chg="mod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2" creationId="{74FD0E74-F64C-ACA5-A319-20CD62FC9059}"/>
          </ac:spMkLst>
        </pc:spChg>
        <pc:spChg chg="mod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3" creationId="{03910402-561E-E926-9145-AAEC71FCFAD7}"/>
          </ac:spMkLst>
        </pc:spChg>
        <pc:spChg chg="del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24" creationId="{B3E5064B-BAF4-48C7-8C2C-8219FF24A7A4}"/>
          </ac:spMkLst>
        </pc:spChg>
        <pc:spChg chg="del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26" creationId="{8A7C3535-4FB5-4E5B-BDFE-FA61877AF1A9}"/>
          </ac:spMkLst>
        </pc:spChg>
        <pc:spChg chg="del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28" creationId="{23E33EB3-397E-4C5F-B561-7FEE7C781FB7}"/>
          </ac:spMkLst>
        </pc:spChg>
        <pc:spChg chg="add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33" creationId="{4D88A92C-0BD1-4D13-9480-9CA5056B1076}"/>
          </ac:spMkLst>
        </pc:spChg>
        <pc:spChg chg="add">
          <ac:chgData name="Shawn McKenna" userId="9caadb9b-e401-48eb-8032-c6c28e0ab96f" providerId="ADAL" clId="{01B4295B-A866-4282-A39D-A2BABD47BD18}" dt="2025-05-27T20:07:29.514" v="635" actId="26606"/>
          <ac:spMkLst>
            <pc:docMk/>
            <pc:sldMk cId="3149891377" sldId="270"/>
            <ac:spMk id="35" creationId="{F850E0BE-0A13-43E4-9007-A06960852F21}"/>
          </ac:spMkLst>
        </pc:spChg>
        <pc:picChg chg="mod">
          <ac:chgData name="Shawn McKenna" userId="9caadb9b-e401-48eb-8032-c6c28e0ab96f" providerId="ADAL" clId="{01B4295B-A866-4282-A39D-A2BABD47BD18}" dt="2025-05-27T20:07:29.514" v="635" actId="26606"/>
          <ac:picMkLst>
            <pc:docMk/>
            <pc:sldMk cId="3149891377" sldId="270"/>
            <ac:picMk id="5" creationId="{437FC209-8965-D1B4-49EB-79BD45316C9C}"/>
          </ac:picMkLst>
        </pc:picChg>
      </pc:sldChg>
      <pc:sldChg chg="addSp delSp modSp mod">
        <pc:chgData name="Shawn McKenna" userId="9caadb9b-e401-48eb-8032-c6c28e0ab96f" providerId="ADAL" clId="{01B4295B-A866-4282-A39D-A2BABD47BD18}" dt="2025-05-27T20:04:50.677" v="606" actId="20577"/>
        <pc:sldMkLst>
          <pc:docMk/>
          <pc:sldMk cId="50413374" sldId="271"/>
        </pc:sldMkLst>
        <pc:spChg chg="mod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2" creationId="{7EA17DF5-A606-6F04-DA32-4509393E3F88}"/>
          </ac:spMkLst>
        </pc:spChg>
        <pc:spChg chg="add del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14" creationId="{B3E5064B-BAF4-48C7-8C2C-8219FF24A7A4}"/>
          </ac:spMkLst>
        </pc:spChg>
        <pc:spChg chg="add del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16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18" creationId="{23E33EB3-397E-4C5F-B561-7FEE7C781FB7}"/>
          </ac:spMkLst>
        </pc:spChg>
        <pc:spChg chg="add del">
          <ac:chgData name="Shawn McKenna" userId="9caadb9b-e401-48eb-8032-c6c28e0ab96f" providerId="ADAL" clId="{01B4295B-A866-4282-A39D-A2BABD47BD18}" dt="2025-05-27T20:03:20.166" v="583" actId="26606"/>
          <ac:spMkLst>
            <pc:docMk/>
            <pc:sldMk cId="50413374" sldId="271"/>
            <ac:spMk id="20" creationId="{C1CA7196-CAF1-4234-8849-E335F0BCA3E8}"/>
          </ac:spMkLst>
        </pc:spChg>
        <pc:spChg chg="add del">
          <ac:chgData name="Shawn McKenna" userId="9caadb9b-e401-48eb-8032-c6c28e0ab96f" providerId="ADAL" clId="{01B4295B-A866-4282-A39D-A2BABD47BD18}" dt="2025-05-27T20:03:20.166" v="583" actId="26606"/>
          <ac:spMkLst>
            <pc:docMk/>
            <pc:sldMk cId="50413374" sldId="271"/>
            <ac:spMk id="21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19:36:26.453" v="357" actId="26606"/>
          <ac:spMkLst>
            <pc:docMk/>
            <pc:sldMk cId="50413374" sldId="271"/>
            <ac:spMk id="23" creationId="{C1CA7196-CAF1-4234-8849-E335F0BCA3E8}"/>
          </ac:spMkLst>
        </pc:spChg>
        <pc:spChg chg="add del">
          <ac:chgData name="Shawn McKenna" userId="9caadb9b-e401-48eb-8032-c6c28e0ab96f" providerId="ADAL" clId="{01B4295B-A866-4282-A39D-A2BABD47BD18}" dt="2025-05-27T20:03:21.912" v="585" actId="26606"/>
          <ac:spMkLst>
            <pc:docMk/>
            <pc:sldMk cId="50413374" sldId="271"/>
            <ac:spMk id="24" creationId="{FE159530-DCF3-4A55-A165-60D619F192F0}"/>
          </ac:spMkLst>
        </pc:spChg>
        <pc:spChg chg="add del">
          <ac:chgData name="Shawn McKenna" userId="9caadb9b-e401-48eb-8032-c6c28e0ab96f" providerId="ADAL" clId="{01B4295B-A866-4282-A39D-A2BABD47BD18}" dt="2025-05-27T19:36:26.453" v="357" actId="26606"/>
          <ac:spMkLst>
            <pc:docMk/>
            <pc:sldMk cId="50413374" sldId="271"/>
            <ac:spMk id="25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21.912" v="585" actId="26606"/>
          <ac:spMkLst>
            <pc:docMk/>
            <pc:sldMk cId="50413374" sldId="271"/>
            <ac:spMk id="26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23.226" v="587" actId="26606"/>
          <ac:spMkLst>
            <pc:docMk/>
            <pc:sldMk cId="50413374" sldId="271"/>
            <ac:spMk id="28" creationId="{D6753ACD-8389-4A4D-8E6D-14DCDB250C92}"/>
          </ac:spMkLst>
        </pc:spChg>
        <pc:spChg chg="add del">
          <ac:chgData name="Shawn McKenna" userId="9caadb9b-e401-48eb-8032-c6c28e0ab96f" providerId="ADAL" clId="{01B4295B-A866-4282-A39D-A2BABD47BD18}" dt="2025-05-27T20:03:23.226" v="587" actId="26606"/>
          <ac:spMkLst>
            <pc:docMk/>
            <pc:sldMk cId="50413374" sldId="271"/>
            <ac:spMk id="29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31" creationId="{3DC553A7-713D-4133-B393-5017EA4F2251}"/>
          </ac:spMkLst>
        </pc:spChg>
        <pc:spChg chg="add del">
          <ac:chgData name="Shawn McKenna" userId="9caadb9b-e401-48eb-8032-c6c28e0ab96f" providerId="ADAL" clId="{01B4295B-A866-4282-A39D-A2BABD47BD18}" dt="2025-05-27T20:03:57.352" v="593" actId="26606"/>
          <ac:spMkLst>
            <pc:docMk/>
            <pc:sldMk cId="50413374" sldId="271"/>
            <ac:spMk id="32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44.136" v="590" actId="26606"/>
          <ac:spMkLst>
            <pc:docMk/>
            <pc:sldMk cId="50413374" sldId="271"/>
            <ac:spMk id="37" creationId="{3DC553A7-713D-4133-B393-5017EA4F2251}"/>
          </ac:spMkLst>
        </pc:spChg>
        <pc:spChg chg="add del">
          <ac:chgData name="Shawn McKenna" userId="9caadb9b-e401-48eb-8032-c6c28e0ab96f" providerId="ADAL" clId="{01B4295B-A866-4282-A39D-A2BABD47BD18}" dt="2025-05-27T20:03:44.136" v="590" actId="26606"/>
          <ac:spMkLst>
            <pc:docMk/>
            <pc:sldMk cId="50413374" sldId="271"/>
            <ac:spMk id="39" creationId="{8A7C3535-4FB5-4E5B-BDFE-FA61877AF1A9}"/>
          </ac:spMkLst>
        </pc:spChg>
        <pc:spChg chg="add del">
          <ac:chgData name="Shawn McKenna" userId="9caadb9b-e401-48eb-8032-c6c28e0ab96f" providerId="ADAL" clId="{01B4295B-A866-4282-A39D-A2BABD47BD18}" dt="2025-05-27T20:03:56.441" v="592" actId="26606"/>
          <ac:spMkLst>
            <pc:docMk/>
            <pc:sldMk cId="50413374" sldId="271"/>
            <ac:spMk id="41" creationId="{3DC553A7-713D-4133-B393-5017EA4F2251}"/>
          </ac:spMkLst>
        </pc:spChg>
        <pc:spChg chg="add del">
          <ac:chgData name="Shawn McKenna" userId="9caadb9b-e401-48eb-8032-c6c28e0ab96f" providerId="ADAL" clId="{01B4295B-A866-4282-A39D-A2BABD47BD18}" dt="2025-05-27T20:03:56.441" v="592" actId="26606"/>
          <ac:spMkLst>
            <pc:docMk/>
            <pc:sldMk cId="50413374" sldId="271"/>
            <ac:spMk id="42" creationId="{8A7C3535-4FB5-4E5B-BDFE-FA61877AF1A9}"/>
          </ac:spMkLst>
        </pc:spChg>
        <pc:graphicFrameChg chg="mod modGraphic">
          <ac:chgData name="Shawn McKenna" userId="9caadb9b-e401-48eb-8032-c6c28e0ab96f" providerId="ADAL" clId="{01B4295B-A866-4282-A39D-A2BABD47BD18}" dt="2025-05-27T20:04:50.677" v="606" actId="20577"/>
          <ac:graphicFrameMkLst>
            <pc:docMk/>
            <pc:sldMk cId="50413374" sldId="271"/>
            <ac:graphicFrameMk id="5" creationId="{2B99E4E4-BF12-B8B2-ADD7-45040754AA2B}"/>
          </ac:graphicFrameMkLst>
        </pc:graphicFrameChg>
        <pc:picChg chg="mod">
          <ac:chgData name="Shawn McKenna" userId="9caadb9b-e401-48eb-8032-c6c28e0ab96f" providerId="ADAL" clId="{01B4295B-A866-4282-A39D-A2BABD47BD18}" dt="2025-05-27T20:03:57.352" v="593" actId="26606"/>
          <ac:picMkLst>
            <pc:docMk/>
            <pc:sldMk cId="50413374" sldId="271"/>
            <ac:picMk id="4" creationId="{BF975A78-F383-D044-310E-890CE8F0ADE1}"/>
          </ac:picMkLst>
        </pc:picChg>
      </pc:sldChg>
      <pc:sldChg chg="addSp delSp modSp mod">
        <pc:chgData name="Shawn McKenna" userId="9caadb9b-e401-48eb-8032-c6c28e0ab96f" providerId="ADAL" clId="{01B4295B-A866-4282-A39D-A2BABD47BD18}" dt="2025-05-27T19:39:56.665" v="521" actId="6549"/>
        <pc:sldMkLst>
          <pc:docMk/>
          <pc:sldMk cId="699072856" sldId="273"/>
        </pc:sldMkLst>
        <pc:spChg chg="mod">
          <ac:chgData name="Shawn McKenna" userId="9caadb9b-e401-48eb-8032-c6c28e0ab96f" providerId="ADAL" clId="{01B4295B-A866-4282-A39D-A2BABD47BD18}" dt="2025-05-27T19:39:21.796" v="446" actId="26606"/>
          <ac:spMkLst>
            <pc:docMk/>
            <pc:sldMk cId="699072856" sldId="273"/>
            <ac:spMk id="2" creationId="{74EB9FDE-D4D1-8D5E-D29F-2CBB119BEC9A}"/>
          </ac:spMkLst>
        </pc:spChg>
        <pc:spChg chg="mod">
          <ac:chgData name="Shawn McKenna" userId="9caadb9b-e401-48eb-8032-c6c28e0ab96f" providerId="ADAL" clId="{01B4295B-A866-4282-A39D-A2BABD47BD18}" dt="2025-05-27T19:39:56.665" v="521" actId="6549"/>
          <ac:spMkLst>
            <pc:docMk/>
            <pc:sldMk cId="699072856" sldId="273"/>
            <ac:spMk id="12" creationId="{AAC087E7-7B3A-A1A9-2108-3A52C9215B80}"/>
          </ac:spMkLst>
        </pc:spChg>
        <pc:spChg chg="del">
          <ac:chgData name="Shawn McKenna" userId="9caadb9b-e401-48eb-8032-c6c28e0ab96f" providerId="ADAL" clId="{01B4295B-A866-4282-A39D-A2BABD47BD18}" dt="2025-05-27T19:39:21.796" v="446" actId="26606"/>
          <ac:spMkLst>
            <pc:docMk/>
            <pc:sldMk cId="699072856" sldId="273"/>
            <ac:spMk id="23" creationId="{3C6DB943-79CD-46F9-83E1-9610EB176F2E}"/>
          </ac:spMkLst>
        </pc:spChg>
        <pc:spChg chg="del">
          <ac:chgData name="Shawn McKenna" userId="9caadb9b-e401-48eb-8032-c6c28e0ab96f" providerId="ADAL" clId="{01B4295B-A866-4282-A39D-A2BABD47BD18}" dt="2025-05-27T19:39:21.796" v="446" actId="26606"/>
          <ac:spMkLst>
            <pc:docMk/>
            <pc:sldMk cId="699072856" sldId="273"/>
            <ac:spMk id="24" creationId="{8337CC61-9E93-4D80-9F1C-12CE9A0C07F6}"/>
          </ac:spMkLst>
        </pc:spChg>
        <pc:spChg chg="add">
          <ac:chgData name="Shawn McKenna" userId="9caadb9b-e401-48eb-8032-c6c28e0ab96f" providerId="ADAL" clId="{01B4295B-A866-4282-A39D-A2BABD47BD18}" dt="2025-05-27T19:39:21.796" v="446" actId="26606"/>
          <ac:spMkLst>
            <pc:docMk/>
            <pc:sldMk cId="699072856" sldId="273"/>
            <ac:spMk id="29" creationId="{665995F0-4CFB-450D-95DF-6320D9F8A309}"/>
          </ac:spMkLst>
        </pc:spChg>
        <pc:spChg chg="add">
          <ac:chgData name="Shawn McKenna" userId="9caadb9b-e401-48eb-8032-c6c28e0ab96f" providerId="ADAL" clId="{01B4295B-A866-4282-A39D-A2BABD47BD18}" dt="2025-05-27T19:39:21.796" v="446" actId="26606"/>
          <ac:spMkLst>
            <pc:docMk/>
            <pc:sldMk cId="699072856" sldId="273"/>
            <ac:spMk id="31" creationId="{A8F68085-6CA7-41F0-9CD5-155F2FC02A9A}"/>
          </ac:spMkLst>
        </pc:spChg>
        <pc:picChg chg="add mod">
          <ac:chgData name="Shawn McKenna" userId="9caadb9b-e401-48eb-8032-c6c28e0ab96f" providerId="ADAL" clId="{01B4295B-A866-4282-A39D-A2BABD47BD18}" dt="2025-05-27T19:39:28.145" v="450" actId="962"/>
          <ac:picMkLst>
            <pc:docMk/>
            <pc:sldMk cId="699072856" sldId="273"/>
            <ac:picMk id="4" creationId="{6FDE49CE-19D3-228F-AFDE-022645E6A93B}"/>
          </ac:picMkLst>
        </pc:picChg>
        <pc:picChg chg="mod ord">
          <ac:chgData name="Shawn McKenna" userId="9caadb9b-e401-48eb-8032-c6c28e0ab96f" providerId="ADAL" clId="{01B4295B-A866-4282-A39D-A2BABD47BD18}" dt="2025-05-27T19:39:28.143" v="449" actId="27614"/>
          <ac:picMkLst>
            <pc:docMk/>
            <pc:sldMk cId="699072856" sldId="273"/>
            <ac:picMk id="5" creationId="{B48F6E43-5288-4A16-450E-3E1078300383}"/>
          </ac:picMkLst>
        </pc:picChg>
      </pc:sldChg>
      <pc:sldChg chg="modSp">
        <pc:chgData name="Shawn McKenna" userId="9caadb9b-e401-48eb-8032-c6c28e0ab96f" providerId="ADAL" clId="{01B4295B-A866-4282-A39D-A2BABD47BD18}" dt="2025-05-27T20:05:19.721" v="626" actId="20577"/>
        <pc:sldMkLst>
          <pc:docMk/>
          <pc:sldMk cId="257426781" sldId="274"/>
        </pc:sldMkLst>
        <pc:graphicFrameChg chg="mod">
          <ac:chgData name="Shawn McKenna" userId="9caadb9b-e401-48eb-8032-c6c28e0ab96f" providerId="ADAL" clId="{01B4295B-A866-4282-A39D-A2BABD47BD18}" dt="2025-05-27T20:05:19.721" v="626" actId="20577"/>
          <ac:graphicFrameMkLst>
            <pc:docMk/>
            <pc:sldMk cId="257426781" sldId="274"/>
            <ac:graphicFrameMk id="5" creationId="{30D592A2-DDDB-CC58-744C-21281AC286FE}"/>
          </ac:graphicFrameMkLst>
        </pc:graphicFrameChg>
      </pc:sldChg>
      <pc:sldChg chg="addSp delSp modSp mod">
        <pc:chgData name="Shawn McKenna" userId="9caadb9b-e401-48eb-8032-c6c28e0ab96f" providerId="ADAL" clId="{01B4295B-A866-4282-A39D-A2BABD47BD18}" dt="2025-05-27T19:41:44.261" v="552" actId="26606"/>
        <pc:sldMkLst>
          <pc:docMk/>
          <pc:sldMk cId="781951844" sldId="276"/>
        </pc:sldMkLst>
        <pc:spChg chg="mod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2" creationId="{74EB9FDE-D4D1-8D5E-D29F-2CBB119BEC9A}"/>
          </ac:spMkLst>
        </pc:spChg>
        <pc:spChg chg="mod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12" creationId="{AAC087E7-7B3A-A1A9-2108-3A52C9215B80}"/>
          </ac:spMkLst>
        </pc:spChg>
        <pc:spChg chg="del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24" creationId="{F1270222-7C72-451C-B922-75C4D848763D}"/>
          </ac:spMkLst>
        </pc:spChg>
        <pc:spChg chg="del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26" creationId="{8337CC61-9E93-4D80-9F1C-12CE9A0C07F6}"/>
          </ac:spMkLst>
        </pc:spChg>
        <pc:spChg chg="add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31" creationId="{30103171-0BA0-4AF0-AF05-04AFA1A4ACCA}"/>
          </ac:spMkLst>
        </pc:spChg>
        <pc:spChg chg="add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33" creationId="{E128B901-D4EA-4C4D-A150-23D2A6DEC6E8}"/>
          </ac:spMkLst>
        </pc:spChg>
        <pc:spChg chg="add">
          <ac:chgData name="Shawn McKenna" userId="9caadb9b-e401-48eb-8032-c6c28e0ab96f" providerId="ADAL" clId="{01B4295B-A866-4282-A39D-A2BABD47BD18}" dt="2025-05-27T19:41:44.261" v="552" actId="26606"/>
          <ac:spMkLst>
            <pc:docMk/>
            <pc:sldMk cId="781951844" sldId="276"/>
            <ac:spMk id="35" creationId="{A760B08A-B322-4C79-AB6D-7E4246352E9B}"/>
          </ac:spMkLst>
        </pc:spChg>
        <pc:picChg chg="mod">
          <ac:chgData name="Shawn McKenna" userId="9caadb9b-e401-48eb-8032-c6c28e0ab96f" providerId="ADAL" clId="{01B4295B-A866-4282-A39D-A2BABD47BD18}" dt="2025-05-27T19:41:44.261" v="552" actId="26606"/>
          <ac:picMkLst>
            <pc:docMk/>
            <pc:sldMk cId="781951844" sldId="276"/>
            <ac:picMk id="5" creationId="{3580C961-7463-B821-F934-A7ED90B7753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28E81-44E0-4D3C-8B7A-B6B19A37858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AFDF2-30F9-42EF-A227-89E02B0BFECD}">
      <dgm:prSet/>
      <dgm:spPr/>
      <dgm:t>
        <a:bodyPr/>
        <a:lstStyle/>
        <a:p>
          <a:r>
            <a:rPr lang="en-US" b="0" i="0" baseline="0" dirty="0"/>
            <a:t>2022</a:t>
          </a:r>
          <a:r>
            <a:rPr lang="en-US" dirty="0"/>
            <a:t> –</a:t>
          </a:r>
          <a:r>
            <a:rPr lang="en-US" b="0" i="0" baseline="0" dirty="0"/>
            <a:t> Maura Ferguson</a:t>
          </a:r>
          <a:endParaRPr lang="en-US" dirty="0"/>
        </a:p>
      </dgm:t>
    </dgm:pt>
    <dgm:pt modelId="{1548652A-EC0B-49E9-9F17-AF768E658A97}" type="parTrans" cxnId="{D30A85BE-C249-4426-A4B6-2BC6C5E9A69E}">
      <dgm:prSet/>
      <dgm:spPr/>
      <dgm:t>
        <a:bodyPr/>
        <a:lstStyle/>
        <a:p>
          <a:endParaRPr lang="en-US"/>
        </a:p>
      </dgm:t>
    </dgm:pt>
    <dgm:pt modelId="{EA9ACAD0-134D-433D-BED2-683445BCD303}" type="sibTrans" cxnId="{D30A85BE-C249-4426-A4B6-2BC6C5E9A69E}">
      <dgm:prSet/>
      <dgm:spPr/>
      <dgm:t>
        <a:bodyPr/>
        <a:lstStyle/>
        <a:p>
          <a:endParaRPr lang="en-US"/>
        </a:p>
      </dgm:t>
    </dgm:pt>
    <dgm:pt modelId="{47DCC875-B704-4320-A98A-E4A0DF6A02C9}">
      <dgm:prSet/>
      <dgm:spPr/>
      <dgm:t>
        <a:bodyPr/>
        <a:lstStyle/>
        <a:p>
          <a:r>
            <a:rPr lang="en-US"/>
            <a:t>2021 – Becca Baumbach</a:t>
          </a:r>
        </a:p>
      </dgm:t>
    </dgm:pt>
    <dgm:pt modelId="{579DA39D-DDA1-4276-B68B-C672B5686000}" type="parTrans" cxnId="{E0BA9730-2AE9-4C12-9446-D35C50A1D423}">
      <dgm:prSet/>
      <dgm:spPr/>
      <dgm:t>
        <a:bodyPr/>
        <a:lstStyle/>
        <a:p>
          <a:endParaRPr lang="en-US"/>
        </a:p>
      </dgm:t>
    </dgm:pt>
    <dgm:pt modelId="{A14860C7-0C2B-4D55-B561-AA60D8D925B2}" type="sibTrans" cxnId="{E0BA9730-2AE9-4C12-9446-D35C50A1D423}">
      <dgm:prSet/>
      <dgm:spPr/>
      <dgm:t>
        <a:bodyPr/>
        <a:lstStyle/>
        <a:p>
          <a:endParaRPr lang="en-US"/>
        </a:p>
      </dgm:t>
    </dgm:pt>
    <dgm:pt modelId="{EC09F429-2D37-4695-B281-4DC032F2F340}">
      <dgm:prSet/>
      <dgm:spPr/>
      <dgm:t>
        <a:bodyPr/>
        <a:lstStyle/>
        <a:p>
          <a:r>
            <a:rPr lang="en-US"/>
            <a:t>2020 – Becca Cruger</a:t>
          </a:r>
        </a:p>
      </dgm:t>
    </dgm:pt>
    <dgm:pt modelId="{D16AA51A-14BF-46D7-A847-FC0C1B896121}" type="parTrans" cxnId="{60BBF329-116C-4E5A-B8EF-B08912C27194}">
      <dgm:prSet/>
      <dgm:spPr/>
      <dgm:t>
        <a:bodyPr/>
        <a:lstStyle/>
        <a:p>
          <a:endParaRPr lang="en-US"/>
        </a:p>
      </dgm:t>
    </dgm:pt>
    <dgm:pt modelId="{DFCB6E39-D564-4AD0-AB7C-6AB15AC38251}" type="sibTrans" cxnId="{60BBF329-116C-4E5A-B8EF-B08912C27194}">
      <dgm:prSet/>
      <dgm:spPr/>
      <dgm:t>
        <a:bodyPr/>
        <a:lstStyle/>
        <a:p>
          <a:endParaRPr lang="en-US"/>
        </a:p>
      </dgm:t>
    </dgm:pt>
    <dgm:pt modelId="{EB084DF6-F193-4F59-ABFB-0EF8530AD425}">
      <dgm:prSet/>
      <dgm:spPr/>
      <dgm:t>
        <a:bodyPr/>
        <a:lstStyle/>
        <a:p>
          <a:r>
            <a:rPr lang="en-US"/>
            <a:t>2019 – Billi Jo Zielinski</a:t>
          </a:r>
        </a:p>
      </dgm:t>
    </dgm:pt>
    <dgm:pt modelId="{BE061B2A-D3CD-4FFA-8726-7C6FAF409996}" type="parTrans" cxnId="{FAF49983-3050-46D2-925C-74E3386018F3}">
      <dgm:prSet/>
      <dgm:spPr/>
      <dgm:t>
        <a:bodyPr/>
        <a:lstStyle/>
        <a:p>
          <a:endParaRPr lang="en-US"/>
        </a:p>
      </dgm:t>
    </dgm:pt>
    <dgm:pt modelId="{C99DF537-14AB-48A5-9D68-5B82AE50E8B6}" type="sibTrans" cxnId="{FAF49983-3050-46D2-925C-74E3386018F3}">
      <dgm:prSet/>
      <dgm:spPr/>
      <dgm:t>
        <a:bodyPr/>
        <a:lstStyle/>
        <a:p>
          <a:endParaRPr lang="en-US"/>
        </a:p>
      </dgm:t>
    </dgm:pt>
    <dgm:pt modelId="{61959EF2-A650-4175-BF1C-89E4BA195C2D}">
      <dgm:prSet/>
      <dgm:spPr/>
      <dgm:t>
        <a:bodyPr/>
        <a:lstStyle/>
        <a:p>
          <a:r>
            <a:rPr lang="en-US"/>
            <a:t>2018 – Dayna Del Val</a:t>
          </a:r>
        </a:p>
      </dgm:t>
    </dgm:pt>
    <dgm:pt modelId="{A05B6AB6-267A-49B5-B1CA-5DB08C21CF93}" type="parTrans" cxnId="{899480E9-798A-4E21-9051-05987003E136}">
      <dgm:prSet/>
      <dgm:spPr/>
      <dgm:t>
        <a:bodyPr/>
        <a:lstStyle/>
        <a:p>
          <a:endParaRPr lang="en-US"/>
        </a:p>
      </dgm:t>
    </dgm:pt>
    <dgm:pt modelId="{B0E1E7D9-D1F5-4D4A-A232-F0D33D0E4D99}" type="sibTrans" cxnId="{899480E9-798A-4E21-9051-05987003E136}">
      <dgm:prSet/>
      <dgm:spPr/>
      <dgm:t>
        <a:bodyPr/>
        <a:lstStyle/>
        <a:p>
          <a:endParaRPr lang="en-US"/>
        </a:p>
      </dgm:t>
    </dgm:pt>
    <dgm:pt modelId="{C40A48E1-E78C-4F67-9151-1AEC3A6F5716}">
      <dgm:prSet/>
      <dgm:spPr/>
      <dgm:t>
        <a:bodyPr/>
        <a:lstStyle/>
        <a:p>
          <a:r>
            <a:rPr lang="en-US"/>
            <a:t>2017 – Stacy Schaffer</a:t>
          </a:r>
        </a:p>
      </dgm:t>
    </dgm:pt>
    <dgm:pt modelId="{6FC86A5B-0BCC-40D3-881B-1C741F8F511C}" type="parTrans" cxnId="{A7C03D60-D5F8-4A3B-B7CE-071E2A970669}">
      <dgm:prSet/>
      <dgm:spPr/>
      <dgm:t>
        <a:bodyPr/>
        <a:lstStyle/>
        <a:p>
          <a:endParaRPr lang="en-US"/>
        </a:p>
      </dgm:t>
    </dgm:pt>
    <dgm:pt modelId="{6BB4D5CA-9E08-4CC4-A3CE-3626570C1836}" type="sibTrans" cxnId="{A7C03D60-D5F8-4A3B-B7CE-071E2A970669}">
      <dgm:prSet/>
      <dgm:spPr/>
      <dgm:t>
        <a:bodyPr/>
        <a:lstStyle/>
        <a:p>
          <a:endParaRPr lang="en-US"/>
        </a:p>
      </dgm:t>
    </dgm:pt>
    <dgm:pt modelId="{BD7AC1F8-4A3A-46EB-8C21-4236A49EDD43}">
      <dgm:prSet/>
      <dgm:spPr/>
      <dgm:t>
        <a:bodyPr/>
        <a:lstStyle/>
        <a:p>
          <a:r>
            <a:rPr lang="en-US" dirty="0"/>
            <a:t>2016 – Jessica Thomasson</a:t>
          </a:r>
        </a:p>
      </dgm:t>
    </dgm:pt>
    <dgm:pt modelId="{062F743B-85D7-4011-BD63-FF51433238D8}" type="parTrans" cxnId="{6432ECA7-E36B-4692-9811-C2468847CB4D}">
      <dgm:prSet/>
      <dgm:spPr/>
      <dgm:t>
        <a:bodyPr/>
        <a:lstStyle/>
        <a:p>
          <a:endParaRPr lang="en-US"/>
        </a:p>
      </dgm:t>
    </dgm:pt>
    <dgm:pt modelId="{C0116812-3782-44C6-8DF7-D4E480A1C64D}" type="sibTrans" cxnId="{6432ECA7-E36B-4692-9811-C2468847CB4D}">
      <dgm:prSet/>
      <dgm:spPr/>
      <dgm:t>
        <a:bodyPr/>
        <a:lstStyle/>
        <a:p>
          <a:endParaRPr lang="en-US"/>
        </a:p>
      </dgm:t>
    </dgm:pt>
    <dgm:pt modelId="{3287978A-8918-485E-840E-5314AE596ECF}">
      <dgm:prSet/>
      <dgm:spPr/>
      <dgm:t>
        <a:bodyPr/>
        <a:lstStyle/>
        <a:p>
          <a:r>
            <a:rPr lang="en-US" dirty="0"/>
            <a:t>2014 – Ty Hegland</a:t>
          </a:r>
        </a:p>
      </dgm:t>
    </dgm:pt>
    <dgm:pt modelId="{ADA2924C-89B0-4A5E-89EC-2A781EA697DE}" type="parTrans" cxnId="{4AAE6128-622E-469D-B651-26DB90C1949B}">
      <dgm:prSet/>
      <dgm:spPr/>
      <dgm:t>
        <a:bodyPr/>
        <a:lstStyle/>
        <a:p>
          <a:endParaRPr lang="en-US"/>
        </a:p>
      </dgm:t>
    </dgm:pt>
    <dgm:pt modelId="{2717F880-A236-422A-87BC-298DC857F552}" type="sibTrans" cxnId="{4AAE6128-622E-469D-B651-26DB90C1949B}">
      <dgm:prSet/>
      <dgm:spPr/>
      <dgm:t>
        <a:bodyPr/>
        <a:lstStyle/>
        <a:p>
          <a:endParaRPr lang="en-US"/>
        </a:p>
      </dgm:t>
    </dgm:pt>
    <dgm:pt modelId="{56F3C933-FD0E-4DBD-9837-71747252E25F}">
      <dgm:prSet/>
      <dgm:spPr/>
      <dgm:t>
        <a:bodyPr/>
        <a:lstStyle/>
        <a:p>
          <a:r>
            <a:rPr lang="en-US" dirty="0"/>
            <a:t>2013 – Luke Klefstad</a:t>
          </a:r>
        </a:p>
      </dgm:t>
    </dgm:pt>
    <dgm:pt modelId="{B0CE4C3E-0A73-4178-AEAF-D7C19D477E0D}" type="parTrans" cxnId="{F3B33192-A197-4A73-B67D-8E3B3F85C045}">
      <dgm:prSet/>
      <dgm:spPr/>
      <dgm:t>
        <a:bodyPr/>
        <a:lstStyle/>
        <a:p>
          <a:endParaRPr lang="en-US"/>
        </a:p>
      </dgm:t>
    </dgm:pt>
    <dgm:pt modelId="{B9E8D50D-A673-4EDA-AED1-2306D0CC7F7D}" type="sibTrans" cxnId="{F3B33192-A197-4A73-B67D-8E3B3F85C045}">
      <dgm:prSet/>
      <dgm:spPr/>
      <dgm:t>
        <a:bodyPr/>
        <a:lstStyle/>
        <a:p>
          <a:endParaRPr lang="en-US"/>
        </a:p>
      </dgm:t>
    </dgm:pt>
    <dgm:pt modelId="{439B3FEF-65D0-463D-9121-33881007BBAC}">
      <dgm:prSet/>
      <dgm:spPr/>
      <dgm:t>
        <a:bodyPr/>
        <a:lstStyle/>
        <a:p>
          <a:r>
            <a:rPr lang="en-US" dirty="0"/>
            <a:t>2024 - Matthew Ternus</a:t>
          </a:r>
        </a:p>
      </dgm:t>
    </dgm:pt>
    <dgm:pt modelId="{78558FE5-FF35-45D6-9436-8EF371CD2F01}" type="parTrans" cxnId="{07E20CA8-9275-40A1-98D4-9E5E171A6D25}">
      <dgm:prSet/>
      <dgm:spPr/>
      <dgm:t>
        <a:bodyPr/>
        <a:lstStyle/>
        <a:p>
          <a:endParaRPr lang="en-US"/>
        </a:p>
      </dgm:t>
    </dgm:pt>
    <dgm:pt modelId="{2E464D3F-B7C6-4A5F-AE01-9B592A6AC445}" type="sibTrans" cxnId="{07E20CA8-9275-40A1-98D4-9E5E171A6D25}">
      <dgm:prSet/>
      <dgm:spPr/>
      <dgm:t>
        <a:bodyPr/>
        <a:lstStyle/>
        <a:p>
          <a:endParaRPr lang="en-US"/>
        </a:p>
      </dgm:t>
    </dgm:pt>
    <dgm:pt modelId="{75D14605-F69D-49A7-ADFE-746EAB5CC3A6}">
      <dgm:prSet/>
      <dgm:spPr/>
      <dgm:t>
        <a:bodyPr/>
        <a:lstStyle/>
        <a:p>
          <a:r>
            <a:rPr lang="en-US"/>
            <a:t>2023 </a:t>
          </a:r>
          <a:r>
            <a:rPr lang="en-US" dirty="0"/>
            <a:t>–  Ted Uecker</a:t>
          </a:r>
        </a:p>
      </dgm:t>
    </dgm:pt>
    <dgm:pt modelId="{FCC810D1-3817-48DF-ABEB-F8080DAD4112}" type="parTrans" cxnId="{0CBF4F65-8441-438A-842D-ACCE88ABB498}">
      <dgm:prSet/>
      <dgm:spPr/>
      <dgm:t>
        <a:bodyPr/>
        <a:lstStyle/>
        <a:p>
          <a:endParaRPr lang="en-US"/>
        </a:p>
      </dgm:t>
    </dgm:pt>
    <dgm:pt modelId="{A3BF6444-9BD5-4CAA-9774-060F10A4B36D}" type="sibTrans" cxnId="{0CBF4F65-8441-438A-842D-ACCE88ABB498}">
      <dgm:prSet/>
      <dgm:spPr/>
      <dgm:t>
        <a:bodyPr/>
        <a:lstStyle/>
        <a:p>
          <a:endParaRPr lang="en-US"/>
        </a:p>
      </dgm:t>
    </dgm:pt>
    <dgm:pt modelId="{2C63EBCF-7702-4467-BC38-A7ED2A5A1F2E}" type="pres">
      <dgm:prSet presAssocID="{3BC28E81-44E0-4D3C-8B7A-B6B19A378585}" presName="vert0" presStyleCnt="0">
        <dgm:presLayoutVars>
          <dgm:dir/>
          <dgm:animOne val="branch"/>
          <dgm:animLvl val="lvl"/>
        </dgm:presLayoutVars>
      </dgm:prSet>
      <dgm:spPr/>
    </dgm:pt>
    <dgm:pt modelId="{0B5E0B3A-F13A-4422-92E1-121C3182E102}" type="pres">
      <dgm:prSet presAssocID="{439B3FEF-65D0-463D-9121-33881007BBAC}" presName="thickLine" presStyleLbl="alignNode1" presStyleIdx="0" presStyleCnt="11"/>
      <dgm:spPr/>
    </dgm:pt>
    <dgm:pt modelId="{AB68D41F-10D6-484F-B64A-942543ADF511}" type="pres">
      <dgm:prSet presAssocID="{439B3FEF-65D0-463D-9121-33881007BBAC}" presName="horz1" presStyleCnt="0"/>
      <dgm:spPr/>
    </dgm:pt>
    <dgm:pt modelId="{1ADD89CF-1A36-410C-A0CB-3CFE8CE39E9C}" type="pres">
      <dgm:prSet presAssocID="{439B3FEF-65D0-463D-9121-33881007BBAC}" presName="tx1" presStyleLbl="revTx" presStyleIdx="0" presStyleCnt="11"/>
      <dgm:spPr/>
    </dgm:pt>
    <dgm:pt modelId="{A9B38A2C-41EE-41BB-A765-56B532701DD2}" type="pres">
      <dgm:prSet presAssocID="{439B3FEF-65D0-463D-9121-33881007BBAC}" presName="vert1" presStyleCnt="0"/>
      <dgm:spPr/>
    </dgm:pt>
    <dgm:pt modelId="{759BBFB7-788B-427F-8F67-E362DDA820B1}" type="pres">
      <dgm:prSet presAssocID="{75D14605-F69D-49A7-ADFE-746EAB5CC3A6}" presName="thickLine" presStyleLbl="alignNode1" presStyleIdx="1" presStyleCnt="11"/>
      <dgm:spPr/>
    </dgm:pt>
    <dgm:pt modelId="{E211A430-4D22-4C2B-9AEA-C77E6C8E2806}" type="pres">
      <dgm:prSet presAssocID="{75D14605-F69D-49A7-ADFE-746EAB5CC3A6}" presName="horz1" presStyleCnt="0"/>
      <dgm:spPr/>
    </dgm:pt>
    <dgm:pt modelId="{D4155B9B-1116-4174-BA1A-67335074927C}" type="pres">
      <dgm:prSet presAssocID="{75D14605-F69D-49A7-ADFE-746EAB5CC3A6}" presName="tx1" presStyleLbl="revTx" presStyleIdx="1" presStyleCnt="11"/>
      <dgm:spPr/>
    </dgm:pt>
    <dgm:pt modelId="{DEB1FFD6-EAF6-47C4-9A95-8062B3EF08E8}" type="pres">
      <dgm:prSet presAssocID="{75D14605-F69D-49A7-ADFE-746EAB5CC3A6}" presName="vert1" presStyleCnt="0"/>
      <dgm:spPr/>
    </dgm:pt>
    <dgm:pt modelId="{5C347F6A-6EB1-4DA2-BC8B-B356BA6E319F}" type="pres">
      <dgm:prSet presAssocID="{802AFDF2-30F9-42EF-A227-89E02B0BFECD}" presName="thickLine" presStyleLbl="alignNode1" presStyleIdx="2" presStyleCnt="11"/>
      <dgm:spPr/>
    </dgm:pt>
    <dgm:pt modelId="{86F3CD8B-7A1C-4FA3-8395-9F125C81234A}" type="pres">
      <dgm:prSet presAssocID="{802AFDF2-30F9-42EF-A227-89E02B0BFECD}" presName="horz1" presStyleCnt="0"/>
      <dgm:spPr/>
    </dgm:pt>
    <dgm:pt modelId="{3B617748-DEEE-4E14-B15D-F5A35AA1EC60}" type="pres">
      <dgm:prSet presAssocID="{802AFDF2-30F9-42EF-A227-89E02B0BFECD}" presName="tx1" presStyleLbl="revTx" presStyleIdx="2" presStyleCnt="11"/>
      <dgm:spPr/>
    </dgm:pt>
    <dgm:pt modelId="{2DFAC1A3-B58E-4014-A907-00FC0B9D5E8B}" type="pres">
      <dgm:prSet presAssocID="{802AFDF2-30F9-42EF-A227-89E02B0BFECD}" presName="vert1" presStyleCnt="0"/>
      <dgm:spPr/>
    </dgm:pt>
    <dgm:pt modelId="{57B44790-1320-4BCC-8B77-9C6FD6672439}" type="pres">
      <dgm:prSet presAssocID="{47DCC875-B704-4320-A98A-E4A0DF6A02C9}" presName="thickLine" presStyleLbl="alignNode1" presStyleIdx="3" presStyleCnt="11"/>
      <dgm:spPr/>
    </dgm:pt>
    <dgm:pt modelId="{06D0E88F-5ABF-4CF8-98A0-37CFB85F6B5A}" type="pres">
      <dgm:prSet presAssocID="{47DCC875-B704-4320-A98A-E4A0DF6A02C9}" presName="horz1" presStyleCnt="0"/>
      <dgm:spPr/>
    </dgm:pt>
    <dgm:pt modelId="{DE0911E2-23F4-4489-B209-8146929336FB}" type="pres">
      <dgm:prSet presAssocID="{47DCC875-B704-4320-A98A-E4A0DF6A02C9}" presName="tx1" presStyleLbl="revTx" presStyleIdx="3" presStyleCnt="11"/>
      <dgm:spPr/>
    </dgm:pt>
    <dgm:pt modelId="{BF28DEDC-36CC-42B6-B621-AA32F5C9117A}" type="pres">
      <dgm:prSet presAssocID="{47DCC875-B704-4320-A98A-E4A0DF6A02C9}" presName="vert1" presStyleCnt="0"/>
      <dgm:spPr/>
    </dgm:pt>
    <dgm:pt modelId="{23EA2BD7-8547-4008-8CE4-B25B23DEB051}" type="pres">
      <dgm:prSet presAssocID="{EC09F429-2D37-4695-B281-4DC032F2F340}" presName="thickLine" presStyleLbl="alignNode1" presStyleIdx="4" presStyleCnt="11"/>
      <dgm:spPr/>
    </dgm:pt>
    <dgm:pt modelId="{DBA477B9-0601-42DB-A2ED-FB5913D60F39}" type="pres">
      <dgm:prSet presAssocID="{EC09F429-2D37-4695-B281-4DC032F2F340}" presName="horz1" presStyleCnt="0"/>
      <dgm:spPr/>
    </dgm:pt>
    <dgm:pt modelId="{03E86B88-C96B-41D8-B4F8-DA4833F264AC}" type="pres">
      <dgm:prSet presAssocID="{EC09F429-2D37-4695-B281-4DC032F2F340}" presName="tx1" presStyleLbl="revTx" presStyleIdx="4" presStyleCnt="11"/>
      <dgm:spPr/>
    </dgm:pt>
    <dgm:pt modelId="{3121FEAD-4B61-43C0-9DA8-50ADF635E5B9}" type="pres">
      <dgm:prSet presAssocID="{EC09F429-2D37-4695-B281-4DC032F2F340}" presName="vert1" presStyleCnt="0"/>
      <dgm:spPr/>
    </dgm:pt>
    <dgm:pt modelId="{C90AC5C9-FD3B-4B87-A982-9E3D37C53CD8}" type="pres">
      <dgm:prSet presAssocID="{EB084DF6-F193-4F59-ABFB-0EF8530AD425}" presName="thickLine" presStyleLbl="alignNode1" presStyleIdx="5" presStyleCnt="11"/>
      <dgm:spPr/>
    </dgm:pt>
    <dgm:pt modelId="{049FEA00-31EB-4D85-AD5C-AA390C9C213D}" type="pres">
      <dgm:prSet presAssocID="{EB084DF6-F193-4F59-ABFB-0EF8530AD425}" presName="horz1" presStyleCnt="0"/>
      <dgm:spPr/>
    </dgm:pt>
    <dgm:pt modelId="{932A29CD-1703-434D-982B-759DD33CBA72}" type="pres">
      <dgm:prSet presAssocID="{EB084DF6-F193-4F59-ABFB-0EF8530AD425}" presName="tx1" presStyleLbl="revTx" presStyleIdx="5" presStyleCnt="11"/>
      <dgm:spPr/>
    </dgm:pt>
    <dgm:pt modelId="{3E8C28B0-F9FD-4D51-B792-4A32631A1F25}" type="pres">
      <dgm:prSet presAssocID="{EB084DF6-F193-4F59-ABFB-0EF8530AD425}" presName="vert1" presStyleCnt="0"/>
      <dgm:spPr/>
    </dgm:pt>
    <dgm:pt modelId="{101FCEEE-CBD2-4E7C-94C9-E3017D597BF0}" type="pres">
      <dgm:prSet presAssocID="{61959EF2-A650-4175-BF1C-89E4BA195C2D}" presName="thickLine" presStyleLbl="alignNode1" presStyleIdx="6" presStyleCnt="11"/>
      <dgm:spPr/>
    </dgm:pt>
    <dgm:pt modelId="{466ECBE3-93A8-4A98-BFF7-036613537FA7}" type="pres">
      <dgm:prSet presAssocID="{61959EF2-A650-4175-BF1C-89E4BA195C2D}" presName="horz1" presStyleCnt="0"/>
      <dgm:spPr/>
    </dgm:pt>
    <dgm:pt modelId="{B96E8393-EEA5-4D95-B299-1A2BF43F9FAB}" type="pres">
      <dgm:prSet presAssocID="{61959EF2-A650-4175-BF1C-89E4BA195C2D}" presName="tx1" presStyleLbl="revTx" presStyleIdx="6" presStyleCnt="11"/>
      <dgm:spPr/>
    </dgm:pt>
    <dgm:pt modelId="{50D0DC98-F507-4C72-B0C7-47CE2FE4C866}" type="pres">
      <dgm:prSet presAssocID="{61959EF2-A650-4175-BF1C-89E4BA195C2D}" presName="vert1" presStyleCnt="0"/>
      <dgm:spPr/>
    </dgm:pt>
    <dgm:pt modelId="{166E3BD6-D20E-4348-A01F-F405093F2498}" type="pres">
      <dgm:prSet presAssocID="{C40A48E1-E78C-4F67-9151-1AEC3A6F5716}" presName="thickLine" presStyleLbl="alignNode1" presStyleIdx="7" presStyleCnt="11"/>
      <dgm:spPr/>
    </dgm:pt>
    <dgm:pt modelId="{4933BFF3-844A-446C-959D-A989035B8BE8}" type="pres">
      <dgm:prSet presAssocID="{C40A48E1-E78C-4F67-9151-1AEC3A6F5716}" presName="horz1" presStyleCnt="0"/>
      <dgm:spPr/>
    </dgm:pt>
    <dgm:pt modelId="{55041914-3228-4FA5-B3B2-12A71E5AD1A0}" type="pres">
      <dgm:prSet presAssocID="{C40A48E1-E78C-4F67-9151-1AEC3A6F5716}" presName="tx1" presStyleLbl="revTx" presStyleIdx="7" presStyleCnt="11"/>
      <dgm:spPr/>
    </dgm:pt>
    <dgm:pt modelId="{CDE88921-5DD6-4191-8C20-40B2DFF3A670}" type="pres">
      <dgm:prSet presAssocID="{C40A48E1-E78C-4F67-9151-1AEC3A6F5716}" presName="vert1" presStyleCnt="0"/>
      <dgm:spPr/>
    </dgm:pt>
    <dgm:pt modelId="{EFE663F5-8E52-4751-845F-129DA8347986}" type="pres">
      <dgm:prSet presAssocID="{BD7AC1F8-4A3A-46EB-8C21-4236A49EDD43}" presName="thickLine" presStyleLbl="alignNode1" presStyleIdx="8" presStyleCnt="11"/>
      <dgm:spPr/>
    </dgm:pt>
    <dgm:pt modelId="{904C38D6-F617-4F81-AA06-0BD825BF88A9}" type="pres">
      <dgm:prSet presAssocID="{BD7AC1F8-4A3A-46EB-8C21-4236A49EDD43}" presName="horz1" presStyleCnt="0"/>
      <dgm:spPr/>
    </dgm:pt>
    <dgm:pt modelId="{6C7BCD11-DD2A-417E-86D8-32D98E8F4D74}" type="pres">
      <dgm:prSet presAssocID="{BD7AC1F8-4A3A-46EB-8C21-4236A49EDD43}" presName="tx1" presStyleLbl="revTx" presStyleIdx="8" presStyleCnt="11"/>
      <dgm:spPr/>
    </dgm:pt>
    <dgm:pt modelId="{D7971574-8DFB-4755-A322-94BE4A7A8463}" type="pres">
      <dgm:prSet presAssocID="{BD7AC1F8-4A3A-46EB-8C21-4236A49EDD43}" presName="vert1" presStyleCnt="0"/>
      <dgm:spPr/>
    </dgm:pt>
    <dgm:pt modelId="{AE3ABB7B-3EC5-44D7-A909-9E483D45F260}" type="pres">
      <dgm:prSet presAssocID="{3287978A-8918-485E-840E-5314AE596ECF}" presName="thickLine" presStyleLbl="alignNode1" presStyleIdx="9" presStyleCnt="11"/>
      <dgm:spPr/>
    </dgm:pt>
    <dgm:pt modelId="{26755BA9-D341-4A5E-B792-478ECD214AB1}" type="pres">
      <dgm:prSet presAssocID="{3287978A-8918-485E-840E-5314AE596ECF}" presName="horz1" presStyleCnt="0"/>
      <dgm:spPr/>
    </dgm:pt>
    <dgm:pt modelId="{A0051A00-B9D5-4D5B-B677-A12BC5E76628}" type="pres">
      <dgm:prSet presAssocID="{3287978A-8918-485E-840E-5314AE596ECF}" presName="tx1" presStyleLbl="revTx" presStyleIdx="9" presStyleCnt="11"/>
      <dgm:spPr/>
    </dgm:pt>
    <dgm:pt modelId="{53F4AC1C-3FF5-465C-B4AF-4D4BF04D7C85}" type="pres">
      <dgm:prSet presAssocID="{3287978A-8918-485E-840E-5314AE596ECF}" presName="vert1" presStyleCnt="0"/>
      <dgm:spPr/>
    </dgm:pt>
    <dgm:pt modelId="{E0157D4A-95CC-4894-9020-54759FE55697}" type="pres">
      <dgm:prSet presAssocID="{56F3C933-FD0E-4DBD-9837-71747252E25F}" presName="thickLine" presStyleLbl="alignNode1" presStyleIdx="10" presStyleCnt="11"/>
      <dgm:spPr/>
    </dgm:pt>
    <dgm:pt modelId="{4E4834A8-495F-4EAE-9127-7E5214122131}" type="pres">
      <dgm:prSet presAssocID="{56F3C933-FD0E-4DBD-9837-71747252E25F}" presName="horz1" presStyleCnt="0"/>
      <dgm:spPr/>
    </dgm:pt>
    <dgm:pt modelId="{825FA63A-584F-4A5E-8AB4-84C8B539275A}" type="pres">
      <dgm:prSet presAssocID="{56F3C933-FD0E-4DBD-9837-71747252E25F}" presName="tx1" presStyleLbl="revTx" presStyleIdx="10" presStyleCnt="11"/>
      <dgm:spPr/>
    </dgm:pt>
    <dgm:pt modelId="{17E4B0C9-FD7C-4637-B968-BA020FECA7F6}" type="pres">
      <dgm:prSet presAssocID="{56F3C933-FD0E-4DBD-9837-71747252E25F}" presName="vert1" presStyleCnt="0"/>
      <dgm:spPr/>
    </dgm:pt>
  </dgm:ptLst>
  <dgm:cxnLst>
    <dgm:cxn modelId="{0CB1CF0F-AD25-4768-926E-CBBEAC46F3B1}" type="presOf" srcId="{75D14605-F69D-49A7-ADFE-746EAB5CC3A6}" destId="{D4155B9B-1116-4174-BA1A-67335074927C}" srcOrd="0" destOrd="0" presId="urn:microsoft.com/office/officeart/2008/layout/LinedList"/>
    <dgm:cxn modelId="{103BA51E-D87B-48F9-A2FD-202D082DFE06}" type="presOf" srcId="{61959EF2-A650-4175-BF1C-89E4BA195C2D}" destId="{B96E8393-EEA5-4D95-B299-1A2BF43F9FAB}" srcOrd="0" destOrd="0" presId="urn:microsoft.com/office/officeart/2008/layout/LinedList"/>
    <dgm:cxn modelId="{232F5522-9FEE-42EA-80B4-DAC06F27F502}" type="presOf" srcId="{3287978A-8918-485E-840E-5314AE596ECF}" destId="{A0051A00-B9D5-4D5B-B677-A12BC5E76628}" srcOrd="0" destOrd="0" presId="urn:microsoft.com/office/officeart/2008/layout/LinedList"/>
    <dgm:cxn modelId="{4AAE6128-622E-469D-B651-26DB90C1949B}" srcId="{3BC28E81-44E0-4D3C-8B7A-B6B19A378585}" destId="{3287978A-8918-485E-840E-5314AE596ECF}" srcOrd="9" destOrd="0" parTransId="{ADA2924C-89B0-4A5E-89EC-2A781EA697DE}" sibTransId="{2717F880-A236-422A-87BC-298DC857F552}"/>
    <dgm:cxn modelId="{60BBF329-116C-4E5A-B8EF-B08912C27194}" srcId="{3BC28E81-44E0-4D3C-8B7A-B6B19A378585}" destId="{EC09F429-2D37-4695-B281-4DC032F2F340}" srcOrd="4" destOrd="0" parTransId="{D16AA51A-14BF-46D7-A847-FC0C1B896121}" sibTransId="{DFCB6E39-D564-4AD0-AB7C-6AB15AC38251}"/>
    <dgm:cxn modelId="{E0BA9730-2AE9-4C12-9446-D35C50A1D423}" srcId="{3BC28E81-44E0-4D3C-8B7A-B6B19A378585}" destId="{47DCC875-B704-4320-A98A-E4A0DF6A02C9}" srcOrd="3" destOrd="0" parTransId="{579DA39D-DDA1-4276-B68B-C672B5686000}" sibTransId="{A14860C7-0C2B-4D55-B561-AA60D8D925B2}"/>
    <dgm:cxn modelId="{A7C03D60-D5F8-4A3B-B7CE-071E2A970669}" srcId="{3BC28E81-44E0-4D3C-8B7A-B6B19A378585}" destId="{C40A48E1-E78C-4F67-9151-1AEC3A6F5716}" srcOrd="7" destOrd="0" parTransId="{6FC86A5B-0BCC-40D3-881B-1C741F8F511C}" sibTransId="{6BB4D5CA-9E08-4CC4-A3CE-3626570C1836}"/>
    <dgm:cxn modelId="{0CBF4F65-8441-438A-842D-ACCE88ABB498}" srcId="{3BC28E81-44E0-4D3C-8B7A-B6B19A378585}" destId="{75D14605-F69D-49A7-ADFE-746EAB5CC3A6}" srcOrd="1" destOrd="0" parTransId="{FCC810D1-3817-48DF-ABEB-F8080DAD4112}" sibTransId="{A3BF6444-9BD5-4CAA-9774-060F10A4B36D}"/>
    <dgm:cxn modelId="{4C651467-09D6-4E8E-9F07-30B8A2D5310B}" type="presOf" srcId="{BD7AC1F8-4A3A-46EB-8C21-4236A49EDD43}" destId="{6C7BCD11-DD2A-417E-86D8-32D98E8F4D74}" srcOrd="0" destOrd="0" presId="urn:microsoft.com/office/officeart/2008/layout/LinedList"/>
    <dgm:cxn modelId="{FAF49983-3050-46D2-925C-74E3386018F3}" srcId="{3BC28E81-44E0-4D3C-8B7A-B6B19A378585}" destId="{EB084DF6-F193-4F59-ABFB-0EF8530AD425}" srcOrd="5" destOrd="0" parTransId="{BE061B2A-D3CD-4FFA-8726-7C6FAF409996}" sibTransId="{C99DF537-14AB-48A5-9D68-5B82AE50E8B6}"/>
    <dgm:cxn modelId="{F3B33192-A197-4A73-B67D-8E3B3F85C045}" srcId="{3BC28E81-44E0-4D3C-8B7A-B6B19A378585}" destId="{56F3C933-FD0E-4DBD-9837-71747252E25F}" srcOrd="10" destOrd="0" parTransId="{B0CE4C3E-0A73-4178-AEAF-D7C19D477E0D}" sibTransId="{B9E8D50D-A673-4EDA-AED1-2306D0CC7F7D}"/>
    <dgm:cxn modelId="{6432ECA7-E36B-4692-9811-C2468847CB4D}" srcId="{3BC28E81-44E0-4D3C-8B7A-B6B19A378585}" destId="{BD7AC1F8-4A3A-46EB-8C21-4236A49EDD43}" srcOrd="8" destOrd="0" parTransId="{062F743B-85D7-4011-BD63-FF51433238D8}" sibTransId="{C0116812-3782-44C6-8DF7-D4E480A1C64D}"/>
    <dgm:cxn modelId="{07E20CA8-9275-40A1-98D4-9E5E171A6D25}" srcId="{3BC28E81-44E0-4D3C-8B7A-B6B19A378585}" destId="{439B3FEF-65D0-463D-9121-33881007BBAC}" srcOrd="0" destOrd="0" parTransId="{78558FE5-FF35-45D6-9436-8EF371CD2F01}" sibTransId="{2E464D3F-B7C6-4A5F-AE01-9B592A6AC445}"/>
    <dgm:cxn modelId="{15A71EAF-5E82-47C1-BBEE-D822D4E4EF1A}" type="presOf" srcId="{439B3FEF-65D0-463D-9121-33881007BBAC}" destId="{1ADD89CF-1A36-410C-A0CB-3CFE8CE39E9C}" srcOrd="0" destOrd="0" presId="urn:microsoft.com/office/officeart/2008/layout/LinedList"/>
    <dgm:cxn modelId="{D30A85BE-C249-4426-A4B6-2BC6C5E9A69E}" srcId="{3BC28E81-44E0-4D3C-8B7A-B6B19A378585}" destId="{802AFDF2-30F9-42EF-A227-89E02B0BFECD}" srcOrd="2" destOrd="0" parTransId="{1548652A-EC0B-49E9-9F17-AF768E658A97}" sibTransId="{EA9ACAD0-134D-433D-BED2-683445BCD303}"/>
    <dgm:cxn modelId="{5B7E2CC2-03CF-4BEF-81F9-16AEB60DD8DA}" type="presOf" srcId="{C40A48E1-E78C-4F67-9151-1AEC3A6F5716}" destId="{55041914-3228-4FA5-B3B2-12A71E5AD1A0}" srcOrd="0" destOrd="0" presId="urn:microsoft.com/office/officeart/2008/layout/LinedList"/>
    <dgm:cxn modelId="{557142CF-AFA5-4933-8BB1-72FE66C104E9}" type="presOf" srcId="{802AFDF2-30F9-42EF-A227-89E02B0BFECD}" destId="{3B617748-DEEE-4E14-B15D-F5A35AA1EC60}" srcOrd="0" destOrd="0" presId="urn:microsoft.com/office/officeart/2008/layout/LinedList"/>
    <dgm:cxn modelId="{F04648D8-77FB-4FE4-9C61-0424F15645A5}" type="presOf" srcId="{56F3C933-FD0E-4DBD-9837-71747252E25F}" destId="{825FA63A-584F-4A5E-8AB4-84C8B539275A}" srcOrd="0" destOrd="0" presId="urn:microsoft.com/office/officeart/2008/layout/LinedList"/>
    <dgm:cxn modelId="{2AC964E6-BE3A-4255-95D4-CDFD6688A9EE}" type="presOf" srcId="{47DCC875-B704-4320-A98A-E4A0DF6A02C9}" destId="{DE0911E2-23F4-4489-B209-8146929336FB}" srcOrd="0" destOrd="0" presId="urn:microsoft.com/office/officeart/2008/layout/LinedList"/>
    <dgm:cxn modelId="{899480E9-798A-4E21-9051-05987003E136}" srcId="{3BC28E81-44E0-4D3C-8B7A-B6B19A378585}" destId="{61959EF2-A650-4175-BF1C-89E4BA195C2D}" srcOrd="6" destOrd="0" parTransId="{A05B6AB6-267A-49B5-B1CA-5DB08C21CF93}" sibTransId="{B0E1E7D9-D1F5-4D4A-A232-F0D33D0E4D99}"/>
    <dgm:cxn modelId="{ABA462EC-E5D1-41B6-8733-6FCA311CFEB4}" type="presOf" srcId="{EC09F429-2D37-4695-B281-4DC032F2F340}" destId="{03E86B88-C96B-41D8-B4F8-DA4833F264AC}" srcOrd="0" destOrd="0" presId="urn:microsoft.com/office/officeart/2008/layout/LinedList"/>
    <dgm:cxn modelId="{84680FF9-DCBF-4F06-9834-258EA9009CAB}" type="presOf" srcId="{3BC28E81-44E0-4D3C-8B7A-B6B19A378585}" destId="{2C63EBCF-7702-4467-BC38-A7ED2A5A1F2E}" srcOrd="0" destOrd="0" presId="urn:microsoft.com/office/officeart/2008/layout/LinedList"/>
    <dgm:cxn modelId="{0F09FFFE-F327-482C-8FD6-AEF5C494C893}" type="presOf" srcId="{EB084DF6-F193-4F59-ABFB-0EF8530AD425}" destId="{932A29CD-1703-434D-982B-759DD33CBA72}" srcOrd="0" destOrd="0" presId="urn:microsoft.com/office/officeart/2008/layout/LinedList"/>
    <dgm:cxn modelId="{8AF70BE4-91C6-4EE1-B3DF-1E991870C847}" type="presParOf" srcId="{2C63EBCF-7702-4467-BC38-A7ED2A5A1F2E}" destId="{0B5E0B3A-F13A-4422-92E1-121C3182E102}" srcOrd="0" destOrd="0" presId="urn:microsoft.com/office/officeart/2008/layout/LinedList"/>
    <dgm:cxn modelId="{B9C016B2-C6CC-4560-A882-274DF134B4D7}" type="presParOf" srcId="{2C63EBCF-7702-4467-BC38-A7ED2A5A1F2E}" destId="{AB68D41F-10D6-484F-B64A-942543ADF511}" srcOrd="1" destOrd="0" presId="urn:microsoft.com/office/officeart/2008/layout/LinedList"/>
    <dgm:cxn modelId="{23A75C3A-291E-44F9-85B5-A2B6784D5CEA}" type="presParOf" srcId="{AB68D41F-10D6-484F-B64A-942543ADF511}" destId="{1ADD89CF-1A36-410C-A0CB-3CFE8CE39E9C}" srcOrd="0" destOrd="0" presId="urn:microsoft.com/office/officeart/2008/layout/LinedList"/>
    <dgm:cxn modelId="{5E609637-735D-4DC1-8EB9-FC7FD119B878}" type="presParOf" srcId="{AB68D41F-10D6-484F-B64A-942543ADF511}" destId="{A9B38A2C-41EE-41BB-A765-56B532701DD2}" srcOrd="1" destOrd="0" presId="urn:microsoft.com/office/officeart/2008/layout/LinedList"/>
    <dgm:cxn modelId="{217C4F01-1F4C-4807-916E-B068DE564E25}" type="presParOf" srcId="{2C63EBCF-7702-4467-BC38-A7ED2A5A1F2E}" destId="{759BBFB7-788B-427F-8F67-E362DDA820B1}" srcOrd="2" destOrd="0" presId="urn:microsoft.com/office/officeart/2008/layout/LinedList"/>
    <dgm:cxn modelId="{764E20F8-7C88-48C8-A6D2-36B49AA89865}" type="presParOf" srcId="{2C63EBCF-7702-4467-BC38-A7ED2A5A1F2E}" destId="{E211A430-4D22-4C2B-9AEA-C77E6C8E2806}" srcOrd="3" destOrd="0" presId="urn:microsoft.com/office/officeart/2008/layout/LinedList"/>
    <dgm:cxn modelId="{EE6682C8-8B84-4C91-BB7A-ADE4696A8AF5}" type="presParOf" srcId="{E211A430-4D22-4C2B-9AEA-C77E6C8E2806}" destId="{D4155B9B-1116-4174-BA1A-67335074927C}" srcOrd="0" destOrd="0" presId="urn:microsoft.com/office/officeart/2008/layout/LinedList"/>
    <dgm:cxn modelId="{FEDBEA58-C583-4C4D-8808-03B1C42278A5}" type="presParOf" srcId="{E211A430-4D22-4C2B-9AEA-C77E6C8E2806}" destId="{DEB1FFD6-EAF6-47C4-9A95-8062B3EF08E8}" srcOrd="1" destOrd="0" presId="urn:microsoft.com/office/officeart/2008/layout/LinedList"/>
    <dgm:cxn modelId="{3A175242-7A5D-4BDE-9DE1-34FD949EE330}" type="presParOf" srcId="{2C63EBCF-7702-4467-BC38-A7ED2A5A1F2E}" destId="{5C347F6A-6EB1-4DA2-BC8B-B356BA6E319F}" srcOrd="4" destOrd="0" presId="urn:microsoft.com/office/officeart/2008/layout/LinedList"/>
    <dgm:cxn modelId="{201B906C-3CE4-43DC-B68C-4943C5CCB581}" type="presParOf" srcId="{2C63EBCF-7702-4467-BC38-A7ED2A5A1F2E}" destId="{86F3CD8B-7A1C-4FA3-8395-9F125C81234A}" srcOrd="5" destOrd="0" presId="urn:microsoft.com/office/officeart/2008/layout/LinedList"/>
    <dgm:cxn modelId="{BE4C3D53-2E35-45D7-838C-1CD6AB4D31A3}" type="presParOf" srcId="{86F3CD8B-7A1C-4FA3-8395-9F125C81234A}" destId="{3B617748-DEEE-4E14-B15D-F5A35AA1EC60}" srcOrd="0" destOrd="0" presId="urn:microsoft.com/office/officeart/2008/layout/LinedList"/>
    <dgm:cxn modelId="{DFE15933-FDE0-4E8F-B2F5-D936FD746442}" type="presParOf" srcId="{86F3CD8B-7A1C-4FA3-8395-9F125C81234A}" destId="{2DFAC1A3-B58E-4014-A907-00FC0B9D5E8B}" srcOrd="1" destOrd="0" presId="urn:microsoft.com/office/officeart/2008/layout/LinedList"/>
    <dgm:cxn modelId="{283A7EFB-0558-437F-8DB6-9B27BF354DF8}" type="presParOf" srcId="{2C63EBCF-7702-4467-BC38-A7ED2A5A1F2E}" destId="{57B44790-1320-4BCC-8B77-9C6FD6672439}" srcOrd="6" destOrd="0" presId="urn:microsoft.com/office/officeart/2008/layout/LinedList"/>
    <dgm:cxn modelId="{1CF6EC8E-A6AE-46E7-8AAF-B40F3CB5734F}" type="presParOf" srcId="{2C63EBCF-7702-4467-BC38-A7ED2A5A1F2E}" destId="{06D0E88F-5ABF-4CF8-98A0-37CFB85F6B5A}" srcOrd="7" destOrd="0" presId="urn:microsoft.com/office/officeart/2008/layout/LinedList"/>
    <dgm:cxn modelId="{6EE739C2-B378-4399-9E59-FD69C8FDA13F}" type="presParOf" srcId="{06D0E88F-5ABF-4CF8-98A0-37CFB85F6B5A}" destId="{DE0911E2-23F4-4489-B209-8146929336FB}" srcOrd="0" destOrd="0" presId="urn:microsoft.com/office/officeart/2008/layout/LinedList"/>
    <dgm:cxn modelId="{E9D2CE06-47DA-4EF5-A28B-46E14458E999}" type="presParOf" srcId="{06D0E88F-5ABF-4CF8-98A0-37CFB85F6B5A}" destId="{BF28DEDC-36CC-42B6-B621-AA32F5C9117A}" srcOrd="1" destOrd="0" presId="urn:microsoft.com/office/officeart/2008/layout/LinedList"/>
    <dgm:cxn modelId="{7BB3FF0A-05FD-46A5-8AE4-DFEC720E9B3C}" type="presParOf" srcId="{2C63EBCF-7702-4467-BC38-A7ED2A5A1F2E}" destId="{23EA2BD7-8547-4008-8CE4-B25B23DEB051}" srcOrd="8" destOrd="0" presId="urn:microsoft.com/office/officeart/2008/layout/LinedList"/>
    <dgm:cxn modelId="{BEE3A0BE-DE49-4835-BC30-906DCFAD4341}" type="presParOf" srcId="{2C63EBCF-7702-4467-BC38-A7ED2A5A1F2E}" destId="{DBA477B9-0601-42DB-A2ED-FB5913D60F39}" srcOrd="9" destOrd="0" presId="urn:microsoft.com/office/officeart/2008/layout/LinedList"/>
    <dgm:cxn modelId="{7386C609-9975-4FED-A19E-A2FE37807B24}" type="presParOf" srcId="{DBA477B9-0601-42DB-A2ED-FB5913D60F39}" destId="{03E86B88-C96B-41D8-B4F8-DA4833F264AC}" srcOrd="0" destOrd="0" presId="urn:microsoft.com/office/officeart/2008/layout/LinedList"/>
    <dgm:cxn modelId="{AE52836A-E2D1-47BB-B611-DB77CB8AD42D}" type="presParOf" srcId="{DBA477B9-0601-42DB-A2ED-FB5913D60F39}" destId="{3121FEAD-4B61-43C0-9DA8-50ADF635E5B9}" srcOrd="1" destOrd="0" presId="urn:microsoft.com/office/officeart/2008/layout/LinedList"/>
    <dgm:cxn modelId="{72B245D5-7806-4C25-9060-40A070F38BCE}" type="presParOf" srcId="{2C63EBCF-7702-4467-BC38-A7ED2A5A1F2E}" destId="{C90AC5C9-FD3B-4B87-A982-9E3D37C53CD8}" srcOrd="10" destOrd="0" presId="urn:microsoft.com/office/officeart/2008/layout/LinedList"/>
    <dgm:cxn modelId="{336EA1D2-53DD-4881-9F06-66C77E7DDED7}" type="presParOf" srcId="{2C63EBCF-7702-4467-BC38-A7ED2A5A1F2E}" destId="{049FEA00-31EB-4D85-AD5C-AA390C9C213D}" srcOrd="11" destOrd="0" presId="urn:microsoft.com/office/officeart/2008/layout/LinedList"/>
    <dgm:cxn modelId="{128BC530-08E3-4EC1-9055-8BDB7AE18FD5}" type="presParOf" srcId="{049FEA00-31EB-4D85-AD5C-AA390C9C213D}" destId="{932A29CD-1703-434D-982B-759DD33CBA72}" srcOrd="0" destOrd="0" presId="urn:microsoft.com/office/officeart/2008/layout/LinedList"/>
    <dgm:cxn modelId="{B1B337DF-F494-4FB2-B10B-488F99C9925E}" type="presParOf" srcId="{049FEA00-31EB-4D85-AD5C-AA390C9C213D}" destId="{3E8C28B0-F9FD-4D51-B792-4A32631A1F25}" srcOrd="1" destOrd="0" presId="urn:microsoft.com/office/officeart/2008/layout/LinedList"/>
    <dgm:cxn modelId="{ED1C2BA7-489E-40B0-B0F1-3237B2CE461E}" type="presParOf" srcId="{2C63EBCF-7702-4467-BC38-A7ED2A5A1F2E}" destId="{101FCEEE-CBD2-4E7C-94C9-E3017D597BF0}" srcOrd="12" destOrd="0" presId="urn:microsoft.com/office/officeart/2008/layout/LinedList"/>
    <dgm:cxn modelId="{1F9A162F-D50D-482B-B91B-5ADD902B3A03}" type="presParOf" srcId="{2C63EBCF-7702-4467-BC38-A7ED2A5A1F2E}" destId="{466ECBE3-93A8-4A98-BFF7-036613537FA7}" srcOrd="13" destOrd="0" presId="urn:microsoft.com/office/officeart/2008/layout/LinedList"/>
    <dgm:cxn modelId="{5D9A0024-5052-4B84-A1C8-272ABA8A745B}" type="presParOf" srcId="{466ECBE3-93A8-4A98-BFF7-036613537FA7}" destId="{B96E8393-EEA5-4D95-B299-1A2BF43F9FAB}" srcOrd="0" destOrd="0" presId="urn:microsoft.com/office/officeart/2008/layout/LinedList"/>
    <dgm:cxn modelId="{CBBED290-F740-43BD-9D84-F30E2EE2845B}" type="presParOf" srcId="{466ECBE3-93A8-4A98-BFF7-036613537FA7}" destId="{50D0DC98-F507-4C72-B0C7-47CE2FE4C866}" srcOrd="1" destOrd="0" presId="urn:microsoft.com/office/officeart/2008/layout/LinedList"/>
    <dgm:cxn modelId="{311E8402-8DD9-4423-8971-C19962CFA766}" type="presParOf" srcId="{2C63EBCF-7702-4467-BC38-A7ED2A5A1F2E}" destId="{166E3BD6-D20E-4348-A01F-F405093F2498}" srcOrd="14" destOrd="0" presId="urn:microsoft.com/office/officeart/2008/layout/LinedList"/>
    <dgm:cxn modelId="{DDC6611B-3229-49A7-B258-B986D5469C1C}" type="presParOf" srcId="{2C63EBCF-7702-4467-BC38-A7ED2A5A1F2E}" destId="{4933BFF3-844A-446C-959D-A989035B8BE8}" srcOrd="15" destOrd="0" presId="urn:microsoft.com/office/officeart/2008/layout/LinedList"/>
    <dgm:cxn modelId="{A328B60E-3D1F-45C4-AC03-39CF882F91D9}" type="presParOf" srcId="{4933BFF3-844A-446C-959D-A989035B8BE8}" destId="{55041914-3228-4FA5-B3B2-12A71E5AD1A0}" srcOrd="0" destOrd="0" presId="urn:microsoft.com/office/officeart/2008/layout/LinedList"/>
    <dgm:cxn modelId="{C0A92251-E3F2-49B4-B1A8-05BC1B83CC6F}" type="presParOf" srcId="{4933BFF3-844A-446C-959D-A989035B8BE8}" destId="{CDE88921-5DD6-4191-8C20-40B2DFF3A670}" srcOrd="1" destOrd="0" presId="urn:microsoft.com/office/officeart/2008/layout/LinedList"/>
    <dgm:cxn modelId="{5ADA9D61-F2CB-44DF-AE01-641B6D7EF3A1}" type="presParOf" srcId="{2C63EBCF-7702-4467-BC38-A7ED2A5A1F2E}" destId="{EFE663F5-8E52-4751-845F-129DA8347986}" srcOrd="16" destOrd="0" presId="urn:microsoft.com/office/officeart/2008/layout/LinedList"/>
    <dgm:cxn modelId="{C34D42C7-649C-414E-B6D4-598709FF609A}" type="presParOf" srcId="{2C63EBCF-7702-4467-BC38-A7ED2A5A1F2E}" destId="{904C38D6-F617-4F81-AA06-0BD825BF88A9}" srcOrd="17" destOrd="0" presId="urn:microsoft.com/office/officeart/2008/layout/LinedList"/>
    <dgm:cxn modelId="{58E7A531-6868-4D43-9AE3-33388CAC6DD1}" type="presParOf" srcId="{904C38D6-F617-4F81-AA06-0BD825BF88A9}" destId="{6C7BCD11-DD2A-417E-86D8-32D98E8F4D74}" srcOrd="0" destOrd="0" presId="urn:microsoft.com/office/officeart/2008/layout/LinedList"/>
    <dgm:cxn modelId="{BC9AF39E-D1DE-4CC2-9155-C5A39E44B95A}" type="presParOf" srcId="{904C38D6-F617-4F81-AA06-0BD825BF88A9}" destId="{D7971574-8DFB-4755-A322-94BE4A7A8463}" srcOrd="1" destOrd="0" presId="urn:microsoft.com/office/officeart/2008/layout/LinedList"/>
    <dgm:cxn modelId="{7D5517CD-AE3F-4292-91BA-4C4B86105DB6}" type="presParOf" srcId="{2C63EBCF-7702-4467-BC38-A7ED2A5A1F2E}" destId="{AE3ABB7B-3EC5-44D7-A909-9E483D45F260}" srcOrd="18" destOrd="0" presId="urn:microsoft.com/office/officeart/2008/layout/LinedList"/>
    <dgm:cxn modelId="{448BC207-238F-465A-9AB6-CFBF75A12CD4}" type="presParOf" srcId="{2C63EBCF-7702-4467-BC38-A7ED2A5A1F2E}" destId="{26755BA9-D341-4A5E-B792-478ECD214AB1}" srcOrd="19" destOrd="0" presId="urn:microsoft.com/office/officeart/2008/layout/LinedList"/>
    <dgm:cxn modelId="{8B5593E2-C7D8-438E-B7EF-A3342FC89BB7}" type="presParOf" srcId="{26755BA9-D341-4A5E-B792-478ECD214AB1}" destId="{A0051A00-B9D5-4D5B-B677-A12BC5E76628}" srcOrd="0" destOrd="0" presId="urn:microsoft.com/office/officeart/2008/layout/LinedList"/>
    <dgm:cxn modelId="{4237FC91-760A-4D77-BA2A-AF164AA1C284}" type="presParOf" srcId="{26755BA9-D341-4A5E-B792-478ECD214AB1}" destId="{53F4AC1C-3FF5-465C-B4AF-4D4BF04D7C85}" srcOrd="1" destOrd="0" presId="urn:microsoft.com/office/officeart/2008/layout/LinedList"/>
    <dgm:cxn modelId="{4313BB4D-A622-4666-97E4-9C7BACA00260}" type="presParOf" srcId="{2C63EBCF-7702-4467-BC38-A7ED2A5A1F2E}" destId="{E0157D4A-95CC-4894-9020-54759FE55697}" srcOrd="20" destOrd="0" presId="urn:microsoft.com/office/officeart/2008/layout/LinedList"/>
    <dgm:cxn modelId="{09A77C0D-D95E-467F-88E9-E261ED69A39B}" type="presParOf" srcId="{2C63EBCF-7702-4467-BC38-A7ED2A5A1F2E}" destId="{4E4834A8-495F-4EAE-9127-7E5214122131}" srcOrd="21" destOrd="0" presId="urn:microsoft.com/office/officeart/2008/layout/LinedList"/>
    <dgm:cxn modelId="{F85CADBC-57FF-465B-9BE3-650C864E6DF9}" type="presParOf" srcId="{4E4834A8-495F-4EAE-9127-7E5214122131}" destId="{825FA63A-584F-4A5E-8AB4-84C8B539275A}" srcOrd="0" destOrd="0" presId="urn:microsoft.com/office/officeart/2008/layout/LinedList"/>
    <dgm:cxn modelId="{869E1A2F-EE40-418C-BE76-95293A383C90}" type="presParOf" srcId="{4E4834A8-495F-4EAE-9127-7E5214122131}" destId="{17E4B0C9-FD7C-4637-B968-BA020FECA7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6DF66-47BA-41A8-A996-48B7889363C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E42DB3-AA90-4212-913D-F765F6B7D1A2}">
      <dgm:prSet/>
      <dgm:spPr/>
      <dgm:t>
        <a:bodyPr/>
        <a:lstStyle/>
        <a:p>
          <a:r>
            <a:rPr lang="en-US" dirty="0"/>
            <a:t>2022 – Jeremiah Program</a:t>
          </a:r>
        </a:p>
      </dgm:t>
    </dgm:pt>
    <dgm:pt modelId="{B6EDE548-7C15-4B9F-8D8D-8A9BEC385ECF}" type="parTrans" cxnId="{52E4D182-C71B-4122-9FF2-733D2C29C09A}">
      <dgm:prSet/>
      <dgm:spPr/>
      <dgm:t>
        <a:bodyPr/>
        <a:lstStyle/>
        <a:p>
          <a:endParaRPr lang="en-US"/>
        </a:p>
      </dgm:t>
    </dgm:pt>
    <dgm:pt modelId="{EF04F9DE-04F7-4455-8FDD-AE9C68222C7E}" type="sibTrans" cxnId="{52E4D182-C71B-4122-9FF2-733D2C29C09A}">
      <dgm:prSet/>
      <dgm:spPr/>
      <dgm:t>
        <a:bodyPr/>
        <a:lstStyle/>
        <a:p>
          <a:endParaRPr lang="en-US"/>
        </a:p>
      </dgm:t>
    </dgm:pt>
    <dgm:pt modelId="{597CE87B-E16E-4307-BF43-6F8F5B8CC5FF}">
      <dgm:prSet/>
      <dgm:spPr/>
      <dgm:t>
        <a:bodyPr/>
        <a:lstStyle/>
        <a:p>
          <a:r>
            <a:rPr lang="en-US"/>
            <a:t>2021 – Community Violence Intervention Center</a:t>
          </a:r>
        </a:p>
      </dgm:t>
    </dgm:pt>
    <dgm:pt modelId="{B513D9BC-C27F-412C-86FC-54C631183B8F}" type="parTrans" cxnId="{8E853920-B6E6-4340-8393-111AAE4C4192}">
      <dgm:prSet/>
      <dgm:spPr/>
      <dgm:t>
        <a:bodyPr/>
        <a:lstStyle/>
        <a:p>
          <a:endParaRPr lang="en-US"/>
        </a:p>
      </dgm:t>
    </dgm:pt>
    <dgm:pt modelId="{89CA2AB9-98F9-4E38-BDA4-27156C35DA64}" type="sibTrans" cxnId="{8E853920-B6E6-4340-8393-111AAE4C4192}">
      <dgm:prSet/>
      <dgm:spPr/>
      <dgm:t>
        <a:bodyPr/>
        <a:lstStyle/>
        <a:p>
          <a:endParaRPr lang="en-US"/>
        </a:p>
      </dgm:t>
    </dgm:pt>
    <dgm:pt modelId="{8211F14B-3191-4153-8E80-5D65AED51673}">
      <dgm:prSet/>
      <dgm:spPr/>
      <dgm:t>
        <a:bodyPr/>
        <a:lstStyle/>
        <a:p>
          <a:r>
            <a:rPr lang="en-US" dirty="0"/>
            <a:t>2020 – Spectra Health </a:t>
          </a:r>
        </a:p>
      </dgm:t>
    </dgm:pt>
    <dgm:pt modelId="{3ED0C1B2-1021-42EB-B5E4-3F07474E4DAE}" type="parTrans" cxnId="{615F2EB5-6533-4422-8472-3DDF61BC142A}">
      <dgm:prSet/>
      <dgm:spPr/>
      <dgm:t>
        <a:bodyPr/>
        <a:lstStyle/>
        <a:p>
          <a:endParaRPr lang="en-US"/>
        </a:p>
      </dgm:t>
    </dgm:pt>
    <dgm:pt modelId="{1BD72F04-2A65-47BC-B0EB-D50DC6A9DD2A}" type="sibTrans" cxnId="{615F2EB5-6533-4422-8472-3DDF61BC142A}">
      <dgm:prSet/>
      <dgm:spPr/>
      <dgm:t>
        <a:bodyPr/>
        <a:lstStyle/>
        <a:p>
          <a:endParaRPr lang="en-US"/>
        </a:p>
      </dgm:t>
    </dgm:pt>
    <dgm:pt modelId="{CF640255-3A78-4816-9704-202EFC96B430}">
      <dgm:prSet/>
      <dgm:spPr/>
      <dgm:t>
        <a:bodyPr/>
        <a:lstStyle/>
        <a:p>
          <a:r>
            <a:rPr lang="en-US"/>
            <a:t>2019 – FirstLink's Suicide Follow Up Call Team</a:t>
          </a:r>
        </a:p>
      </dgm:t>
    </dgm:pt>
    <dgm:pt modelId="{EA92135D-E1A3-4FE8-BC80-443C625EDBAF}" type="parTrans" cxnId="{E064EBD7-96A4-4D50-ACC0-1C844F205551}">
      <dgm:prSet/>
      <dgm:spPr/>
      <dgm:t>
        <a:bodyPr/>
        <a:lstStyle/>
        <a:p>
          <a:endParaRPr lang="en-US"/>
        </a:p>
      </dgm:t>
    </dgm:pt>
    <dgm:pt modelId="{C005444C-5FCB-4ED1-B15A-5BEEBE3DF1CE}" type="sibTrans" cxnId="{E064EBD7-96A4-4D50-ACC0-1C844F205551}">
      <dgm:prSet/>
      <dgm:spPr/>
      <dgm:t>
        <a:bodyPr/>
        <a:lstStyle/>
        <a:p>
          <a:endParaRPr lang="en-US"/>
        </a:p>
      </dgm:t>
    </dgm:pt>
    <dgm:pt modelId="{96FE7D55-5F2A-465C-B03B-931512FBD53A}">
      <dgm:prSet/>
      <dgm:spPr/>
      <dgm:t>
        <a:bodyPr/>
        <a:lstStyle/>
        <a:p>
          <a:r>
            <a:rPr lang="en-US" dirty="0"/>
            <a:t>2018 – Fargo-Moorhead Coalition for Homeless Persons</a:t>
          </a:r>
        </a:p>
      </dgm:t>
    </dgm:pt>
    <dgm:pt modelId="{273CD41E-5EA6-4C33-A332-CDD2720756C0}" type="parTrans" cxnId="{4CE8DED4-058A-43E3-A637-AA75BBFAEC11}">
      <dgm:prSet/>
      <dgm:spPr/>
      <dgm:t>
        <a:bodyPr/>
        <a:lstStyle/>
        <a:p>
          <a:endParaRPr lang="en-US"/>
        </a:p>
      </dgm:t>
    </dgm:pt>
    <dgm:pt modelId="{48228D3A-D28B-4DAD-9442-64D78EE4BAE6}" type="sibTrans" cxnId="{4CE8DED4-058A-43E3-A637-AA75BBFAEC11}">
      <dgm:prSet/>
      <dgm:spPr/>
      <dgm:t>
        <a:bodyPr/>
        <a:lstStyle/>
        <a:p>
          <a:endParaRPr lang="en-US"/>
        </a:p>
      </dgm:t>
    </dgm:pt>
    <dgm:pt modelId="{84A5B1B1-4ABF-4694-862B-A9B3F7D5DDFE}">
      <dgm:prSet/>
      <dgm:spPr/>
      <dgm:t>
        <a:bodyPr/>
        <a:lstStyle/>
        <a:p>
          <a:r>
            <a:rPr lang="en-US"/>
            <a:t>2017 – Bismarck Parks and Recreation District</a:t>
          </a:r>
        </a:p>
      </dgm:t>
    </dgm:pt>
    <dgm:pt modelId="{2154C5C6-B1A3-4606-B278-16C654038585}" type="parTrans" cxnId="{E67EEF17-724C-486A-BD77-552C82D0310F}">
      <dgm:prSet/>
      <dgm:spPr/>
      <dgm:t>
        <a:bodyPr/>
        <a:lstStyle/>
        <a:p>
          <a:endParaRPr lang="en-US"/>
        </a:p>
      </dgm:t>
    </dgm:pt>
    <dgm:pt modelId="{23912CF8-4045-4EFE-95E1-3950AA694C2C}" type="sibTrans" cxnId="{E67EEF17-724C-486A-BD77-552C82D0310F}">
      <dgm:prSet/>
      <dgm:spPr/>
      <dgm:t>
        <a:bodyPr/>
        <a:lstStyle/>
        <a:p>
          <a:endParaRPr lang="en-US"/>
        </a:p>
      </dgm:t>
    </dgm:pt>
    <dgm:pt modelId="{9210AE09-C689-49C3-8A29-B4B1B0A13027}">
      <dgm:prSet/>
      <dgm:spPr/>
      <dgm:t>
        <a:bodyPr/>
        <a:lstStyle/>
        <a:p>
          <a:r>
            <a:rPr lang="en-US"/>
            <a:t>2016 – Nonprofit Business Alliance</a:t>
          </a:r>
        </a:p>
      </dgm:t>
    </dgm:pt>
    <dgm:pt modelId="{20A635C9-9D2E-4E90-9E88-F09B21ED334F}" type="parTrans" cxnId="{CAF07787-DE47-447A-884A-947B31A585C5}">
      <dgm:prSet/>
      <dgm:spPr/>
      <dgm:t>
        <a:bodyPr/>
        <a:lstStyle/>
        <a:p>
          <a:endParaRPr lang="en-US"/>
        </a:p>
      </dgm:t>
    </dgm:pt>
    <dgm:pt modelId="{717BC41C-2BAD-4566-87E9-9DB73CAE9676}" type="sibTrans" cxnId="{CAF07787-DE47-447A-884A-947B31A585C5}">
      <dgm:prSet/>
      <dgm:spPr/>
      <dgm:t>
        <a:bodyPr/>
        <a:lstStyle/>
        <a:p>
          <a:endParaRPr lang="en-US"/>
        </a:p>
      </dgm:t>
    </dgm:pt>
    <dgm:pt modelId="{61D3946A-3EAF-46E3-8822-CD95F1CD09DE}">
      <dgm:prSet/>
      <dgm:spPr/>
      <dgm:t>
        <a:bodyPr/>
        <a:lstStyle/>
        <a:p>
          <a:r>
            <a:rPr lang="en-US"/>
            <a:t>2015 – FUSE North Dakota</a:t>
          </a:r>
        </a:p>
      </dgm:t>
    </dgm:pt>
    <dgm:pt modelId="{AFCD90EF-DA6B-4C7D-9A80-A2033B587614}" type="parTrans" cxnId="{83928BAA-7BC1-490F-9487-29616EC236C0}">
      <dgm:prSet/>
      <dgm:spPr/>
      <dgm:t>
        <a:bodyPr/>
        <a:lstStyle/>
        <a:p>
          <a:endParaRPr lang="en-US"/>
        </a:p>
      </dgm:t>
    </dgm:pt>
    <dgm:pt modelId="{58ABD368-22A2-47A7-A75D-00A38F6C9D06}" type="sibTrans" cxnId="{83928BAA-7BC1-490F-9487-29616EC236C0}">
      <dgm:prSet/>
      <dgm:spPr/>
      <dgm:t>
        <a:bodyPr/>
        <a:lstStyle/>
        <a:p>
          <a:endParaRPr lang="en-US"/>
        </a:p>
      </dgm:t>
    </dgm:pt>
    <dgm:pt modelId="{B3768339-8FD3-44AA-9BF3-B80CB4B21795}">
      <dgm:prSet/>
      <dgm:spPr/>
      <dgm:t>
        <a:bodyPr/>
        <a:lstStyle/>
        <a:p>
          <a:r>
            <a:rPr lang="en-US"/>
            <a:t>2014 – Lutheran Social Services of North Dakota </a:t>
          </a:r>
        </a:p>
      </dgm:t>
    </dgm:pt>
    <dgm:pt modelId="{13E59A86-83BC-4DAE-8455-B55332855726}" type="parTrans" cxnId="{55716704-7E83-44A9-9138-E61CCBF11B91}">
      <dgm:prSet/>
      <dgm:spPr/>
      <dgm:t>
        <a:bodyPr/>
        <a:lstStyle/>
        <a:p>
          <a:endParaRPr lang="en-US"/>
        </a:p>
      </dgm:t>
    </dgm:pt>
    <dgm:pt modelId="{EE931628-30BE-485A-92EC-815325982D15}" type="sibTrans" cxnId="{55716704-7E83-44A9-9138-E61CCBF11B91}">
      <dgm:prSet/>
      <dgm:spPr/>
      <dgm:t>
        <a:bodyPr/>
        <a:lstStyle/>
        <a:p>
          <a:endParaRPr lang="en-US"/>
        </a:p>
      </dgm:t>
    </dgm:pt>
    <dgm:pt modelId="{A0AE0AB3-F83C-467E-8E22-F63A9154943F}">
      <dgm:prSet/>
      <dgm:spPr/>
      <dgm:t>
        <a:bodyPr/>
        <a:lstStyle/>
        <a:p>
          <a:r>
            <a:rPr lang="en-US"/>
            <a:t>2013 – Marathon Oil Company</a:t>
          </a:r>
        </a:p>
      </dgm:t>
    </dgm:pt>
    <dgm:pt modelId="{13AEC90A-1EB3-4EE4-80DE-C25905AFFC7D}" type="parTrans" cxnId="{056D9A59-59B7-4C34-8FD9-55C859F0F7C0}">
      <dgm:prSet/>
      <dgm:spPr/>
      <dgm:t>
        <a:bodyPr/>
        <a:lstStyle/>
        <a:p>
          <a:endParaRPr lang="en-US"/>
        </a:p>
      </dgm:t>
    </dgm:pt>
    <dgm:pt modelId="{03223352-9864-4E42-A274-BB62FC9E5CDD}" type="sibTrans" cxnId="{056D9A59-59B7-4C34-8FD9-55C859F0F7C0}">
      <dgm:prSet/>
      <dgm:spPr/>
      <dgm:t>
        <a:bodyPr/>
        <a:lstStyle/>
        <a:p>
          <a:endParaRPr lang="en-US"/>
        </a:p>
      </dgm:t>
    </dgm:pt>
    <dgm:pt modelId="{3C4C405F-4E33-44B1-85E5-156A98E18DFF}">
      <dgm:prSet/>
      <dgm:spPr/>
      <dgm:t>
        <a:bodyPr/>
        <a:lstStyle/>
        <a:p>
          <a:r>
            <a:rPr lang="en-US" dirty="0"/>
            <a:t>2024 – Bismarck Opioid Overdose Partnership</a:t>
          </a:r>
        </a:p>
      </dgm:t>
    </dgm:pt>
    <dgm:pt modelId="{6EB61215-3CE2-44B5-B690-05D116EDFA52}" type="parTrans" cxnId="{14DB2961-0F43-47DB-92FB-B7463D54D065}">
      <dgm:prSet/>
      <dgm:spPr/>
      <dgm:t>
        <a:bodyPr/>
        <a:lstStyle/>
        <a:p>
          <a:endParaRPr lang="en-US"/>
        </a:p>
      </dgm:t>
    </dgm:pt>
    <dgm:pt modelId="{6C11B9D7-A020-4B7E-A378-DFC531241E35}" type="sibTrans" cxnId="{14DB2961-0F43-47DB-92FB-B7463D54D065}">
      <dgm:prSet/>
      <dgm:spPr/>
      <dgm:t>
        <a:bodyPr/>
        <a:lstStyle/>
        <a:p>
          <a:endParaRPr lang="en-US"/>
        </a:p>
      </dgm:t>
    </dgm:pt>
    <dgm:pt modelId="{A1962E28-3BB2-4320-87E4-F1439BDA3972}">
      <dgm:prSet/>
      <dgm:spPr/>
      <dgm:t>
        <a:bodyPr/>
        <a:lstStyle/>
        <a:p>
          <a:r>
            <a:rPr lang="en-US"/>
            <a:t>2023 </a:t>
          </a:r>
          <a:r>
            <a:rPr lang="en-US" dirty="0"/>
            <a:t>– Community Foundation of Grand Forks, East Grand Forks &amp; Region</a:t>
          </a:r>
        </a:p>
      </dgm:t>
    </dgm:pt>
    <dgm:pt modelId="{194B5C55-15A3-437D-9B8C-6A7A0073FED4}" type="parTrans" cxnId="{0E9993E9-A395-4FE0-829A-C4801EADCAF9}">
      <dgm:prSet/>
      <dgm:spPr/>
      <dgm:t>
        <a:bodyPr/>
        <a:lstStyle/>
        <a:p>
          <a:endParaRPr lang="en-US"/>
        </a:p>
      </dgm:t>
    </dgm:pt>
    <dgm:pt modelId="{5339917F-A7BC-47F4-AFB7-3136EA6150D2}" type="sibTrans" cxnId="{0E9993E9-A395-4FE0-829A-C4801EADCAF9}">
      <dgm:prSet/>
      <dgm:spPr/>
      <dgm:t>
        <a:bodyPr/>
        <a:lstStyle/>
        <a:p>
          <a:endParaRPr lang="en-US"/>
        </a:p>
      </dgm:t>
    </dgm:pt>
    <dgm:pt modelId="{2EEC9DB2-F813-447C-98DF-B1ADABF2F00A}" type="pres">
      <dgm:prSet presAssocID="{0046DF66-47BA-41A8-A996-48B7889363C6}" presName="vert0" presStyleCnt="0">
        <dgm:presLayoutVars>
          <dgm:dir/>
          <dgm:animOne val="branch"/>
          <dgm:animLvl val="lvl"/>
        </dgm:presLayoutVars>
      </dgm:prSet>
      <dgm:spPr/>
    </dgm:pt>
    <dgm:pt modelId="{A85D304A-7724-4E31-B1FE-75EA98088523}" type="pres">
      <dgm:prSet presAssocID="{3C4C405F-4E33-44B1-85E5-156A98E18DFF}" presName="thickLine" presStyleLbl="alignNode1" presStyleIdx="0" presStyleCnt="12"/>
      <dgm:spPr/>
    </dgm:pt>
    <dgm:pt modelId="{8244F010-30D4-4458-BA3A-C946A1966A34}" type="pres">
      <dgm:prSet presAssocID="{3C4C405F-4E33-44B1-85E5-156A98E18DFF}" presName="horz1" presStyleCnt="0"/>
      <dgm:spPr/>
    </dgm:pt>
    <dgm:pt modelId="{485C838E-91FF-49A0-BC0E-541CE93EB85E}" type="pres">
      <dgm:prSet presAssocID="{3C4C405F-4E33-44B1-85E5-156A98E18DFF}" presName="tx1" presStyleLbl="revTx" presStyleIdx="0" presStyleCnt="12"/>
      <dgm:spPr/>
    </dgm:pt>
    <dgm:pt modelId="{F894D7BB-CBBC-47AA-91E7-BDD09267E4F0}" type="pres">
      <dgm:prSet presAssocID="{3C4C405F-4E33-44B1-85E5-156A98E18DFF}" presName="vert1" presStyleCnt="0"/>
      <dgm:spPr/>
    </dgm:pt>
    <dgm:pt modelId="{91209C91-4570-4B7C-B332-D347255A3ACB}" type="pres">
      <dgm:prSet presAssocID="{A1962E28-3BB2-4320-87E4-F1439BDA3972}" presName="thickLine" presStyleLbl="alignNode1" presStyleIdx="1" presStyleCnt="12"/>
      <dgm:spPr/>
    </dgm:pt>
    <dgm:pt modelId="{766F5F19-09A2-4C83-8BAE-27C538908341}" type="pres">
      <dgm:prSet presAssocID="{A1962E28-3BB2-4320-87E4-F1439BDA3972}" presName="horz1" presStyleCnt="0"/>
      <dgm:spPr/>
    </dgm:pt>
    <dgm:pt modelId="{C598049F-05BE-4417-9FDB-95D8DFB84E21}" type="pres">
      <dgm:prSet presAssocID="{A1962E28-3BB2-4320-87E4-F1439BDA3972}" presName="tx1" presStyleLbl="revTx" presStyleIdx="1" presStyleCnt="12"/>
      <dgm:spPr/>
    </dgm:pt>
    <dgm:pt modelId="{52D1410F-39A9-4167-9959-58596F3FDFC2}" type="pres">
      <dgm:prSet presAssocID="{A1962E28-3BB2-4320-87E4-F1439BDA3972}" presName="vert1" presStyleCnt="0"/>
      <dgm:spPr/>
    </dgm:pt>
    <dgm:pt modelId="{E187E135-3036-41FC-821D-65363341AE17}" type="pres">
      <dgm:prSet presAssocID="{CEE42DB3-AA90-4212-913D-F765F6B7D1A2}" presName="thickLine" presStyleLbl="alignNode1" presStyleIdx="2" presStyleCnt="12"/>
      <dgm:spPr/>
    </dgm:pt>
    <dgm:pt modelId="{A1FF61AB-2DDE-4F59-BA5B-287513ADA076}" type="pres">
      <dgm:prSet presAssocID="{CEE42DB3-AA90-4212-913D-F765F6B7D1A2}" presName="horz1" presStyleCnt="0"/>
      <dgm:spPr/>
    </dgm:pt>
    <dgm:pt modelId="{F4278833-5241-41FB-A75A-1F17B6F064E8}" type="pres">
      <dgm:prSet presAssocID="{CEE42DB3-AA90-4212-913D-F765F6B7D1A2}" presName="tx1" presStyleLbl="revTx" presStyleIdx="2" presStyleCnt="12"/>
      <dgm:spPr/>
    </dgm:pt>
    <dgm:pt modelId="{ED95CC91-F049-42DD-A9CE-BB926BD6489C}" type="pres">
      <dgm:prSet presAssocID="{CEE42DB3-AA90-4212-913D-F765F6B7D1A2}" presName="vert1" presStyleCnt="0"/>
      <dgm:spPr/>
    </dgm:pt>
    <dgm:pt modelId="{DF97A2D3-BAE1-4598-8868-AFBC460791AF}" type="pres">
      <dgm:prSet presAssocID="{597CE87B-E16E-4307-BF43-6F8F5B8CC5FF}" presName="thickLine" presStyleLbl="alignNode1" presStyleIdx="3" presStyleCnt="12"/>
      <dgm:spPr/>
    </dgm:pt>
    <dgm:pt modelId="{2EC9E091-797B-4976-BCDC-64C3B0A89967}" type="pres">
      <dgm:prSet presAssocID="{597CE87B-E16E-4307-BF43-6F8F5B8CC5FF}" presName="horz1" presStyleCnt="0"/>
      <dgm:spPr/>
    </dgm:pt>
    <dgm:pt modelId="{3F771256-3BC9-4F5F-8606-7149838A53A8}" type="pres">
      <dgm:prSet presAssocID="{597CE87B-E16E-4307-BF43-6F8F5B8CC5FF}" presName="tx1" presStyleLbl="revTx" presStyleIdx="3" presStyleCnt="12"/>
      <dgm:spPr/>
    </dgm:pt>
    <dgm:pt modelId="{A2E1B587-A74D-4A82-A812-2AD96F218F9B}" type="pres">
      <dgm:prSet presAssocID="{597CE87B-E16E-4307-BF43-6F8F5B8CC5FF}" presName="vert1" presStyleCnt="0"/>
      <dgm:spPr/>
    </dgm:pt>
    <dgm:pt modelId="{C3A8E00B-73F4-4000-BD3A-C965CE58A053}" type="pres">
      <dgm:prSet presAssocID="{8211F14B-3191-4153-8E80-5D65AED51673}" presName="thickLine" presStyleLbl="alignNode1" presStyleIdx="4" presStyleCnt="12"/>
      <dgm:spPr/>
    </dgm:pt>
    <dgm:pt modelId="{1E2E26B5-557A-49EE-930B-B0D2D326DBE8}" type="pres">
      <dgm:prSet presAssocID="{8211F14B-3191-4153-8E80-5D65AED51673}" presName="horz1" presStyleCnt="0"/>
      <dgm:spPr/>
    </dgm:pt>
    <dgm:pt modelId="{0C47375D-F2B7-4B7D-B3F3-2D7811D275ED}" type="pres">
      <dgm:prSet presAssocID="{8211F14B-3191-4153-8E80-5D65AED51673}" presName="tx1" presStyleLbl="revTx" presStyleIdx="4" presStyleCnt="12"/>
      <dgm:spPr/>
    </dgm:pt>
    <dgm:pt modelId="{2EB35D6E-8459-4B0D-9CF9-EE39D0B8B928}" type="pres">
      <dgm:prSet presAssocID="{8211F14B-3191-4153-8E80-5D65AED51673}" presName="vert1" presStyleCnt="0"/>
      <dgm:spPr/>
    </dgm:pt>
    <dgm:pt modelId="{2084DE73-007E-4D17-B23B-EF690F8B2662}" type="pres">
      <dgm:prSet presAssocID="{CF640255-3A78-4816-9704-202EFC96B430}" presName="thickLine" presStyleLbl="alignNode1" presStyleIdx="5" presStyleCnt="12"/>
      <dgm:spPr/>
    </dgm:pt>
    <dgm:pt modelId="{39605993-D3B6-4A12-8AC2-7C902E869F75}" type="pres">
      <dgm:prSet presAssocID="{CF640255-3A78-4816-9704-202EFC96B430}" presName="horz1" presStyleCnt="0"/>
      <dgm:spPr/>
    </dgm:pt>
    <dgm:pt modelId="{8B1611D6-EB3D-45E0-B877-88F4C6FD4100}" type="pres">
      <dgm:prSet presAssocID="{CF640255-3A78-4816-9704-202EFC96B430}" presName="tx1" presStyleLbl="revTx" presStyleIdx="5" presStyleCnt="12"/>
      <dgm:spPr/>
    </dgm:pt>
    <dgm:pt modelId="{B726CEED-70AC-48B3-BAE7-8E190DAF473B}" type="pres">
      <dgm:prSet presAssocID="{CF640255-3A78-4816-9704-202EFC96B430}" presName="vert1" presStyleCnt="0"/>
      <dgm:spPr/>
    </dgm:pt>
    <dgm:pt modelId="{C9E505FE-036E-4269-A996-9F64D3A35FDE}" type="pres">
      <dgm:prSet presAssocID="{96FE7D55-5F2A-465C-B03B-931512FBD53A}" presName="thickLine" presStyleLbl="alignNode1" presStyleIdx="6" presStyleCnt="12"/>
      <dgm:spPr/>
    </dgm:pt>
    <dgm:pt modelId="{494B4C62-49BD-495E-B2DA-53C9D79C556D}" type="pres">
      <dgm:prSet presAssocID="{96FE7D55-5F2A-465C-B03B-931512FBD53A}" presName="horz1" presStyleCnt="0"/>
      <dgm:spPr/>
    </dgm:pt>
    <dgm:pt modelId="{F59B068A-A5A4-424E-B030-E7A1D2609295}" type="pres">
      <dgm:prSet presAssocID="{96FE7D55-5F2A-465C-B03B-931512FBD53A}" presName="tx1" presStyleLbl="revTx" presStyleIdx="6" presStyleCnt="12"/>
      <dgm:spPr/>
    </dgm:pt>
    <dgm:pt modelId="{150FD770-E837-475C-B8E8-1140B5FE6A56}" type="pres">
      <dgm:prSet presAssocID="{96FE7D55-5F2A-465C-B03B-931512FBD53A}" presName="vert1" presStyleCnt="0"/>
      <dgm:spPr/>
    </dgm:pt>
    <dgm:pt modelId="{C59BA97F-33B5-41C4-9169-5CF9F3DD8D45}" type="pres">
      <dgm:prSet presAssocID="{84A5B1B1-4ABF-4694-862B-A9B3F7D5DDFE}" presName="thickLine" presStyleLbl="alignNode1" presStyleIdx="7" presStyleCnt="12"/>
      <dgm:spPr/>
    </dgm:pt>
    <dgm:pt modelId="{34FB63D0-421D-4DD8-941A-FF70F3A5B6D1}" type="pres">
      <dgm:prSet presAssocID="{84A5B1B1-4ABF-4694-862B-A9B3F7D5DDFE}" presName="horz1" presStyleCnt="0"/>
      <dgm:spPr/>
    </dgm:pt>
    <dgm:pt modelId="{B250995A-0579-4627-A179-0E782C2DCF2B}" type="pres">
      <dgm:prSet presAssocID="{84A5B1B1-4ABF-4694-862B-A9B3F7D5DDFE}" presName="tx1" presStyleLbl="revTx" presStyleIdx="7" presStyleCnt="12"/>
      <dgm:spPr/>
    </dgm:pt>
    <dgm:pt modelId="{CF7FDD2F-4C4E-4A54-B973-8F2642B8B9DD}" type="pres">
      <dgm:prSet presAssocID="{84A5B1B1-4ABF-4694-862B-A9B3F7D5DDFE}" presName="vert1" presStyleCnt="0"/>
      <dgm:spPr/>
    </dgm:pt>
    <dgm:pt modelId="{E6EA2771-12C6-4480-8279-517390F95C36}" type="pres">
      <dgm:prSet presAssocID="{9210AE09-C689-49C3-8A29-B4B1B0A13027}" presName="thickLine" presStyleLbl="alignNode1" presStyleIdx="8" presStyleCnt="12"/>
      <dgm:spPr/>
    </dgm:pt>
    <dgm:pt modelId="{2960740D-E3A7-4B08-8B07-582D45B641E3}" type="pres">
      <dgm:prSet presAssocID="{9210AE09-C689-49C3-8A29-B4B1B0A13027}" presName="horz1" presStyleCnt="0"/>
      <dgm:spPr/>
    </dgm:pt>
    <dgm:pt modelId="{487B0FE3-BC08-4794-8E37-E8BE55595D60}" type="pres">
      <dgm:prSet presAssocID="{9210AE09-C689-49C3-8A29-B4B1B0A13027}" presName="tx1" presStyleLbl="revTx" presStyleIdx="8" presStyleCnt="12"/>
      <dgm:spPr/>
    </dgm:pt>
    <dgm:pt modelId="{F32FCF35-5320-409F-AF40-7D595B68E56C}" type="pres">
      <dgm:prSet presAssocID="{9210AE09-C689-49C3-8A29-B4B1B0A13027}" presName="vert1" presStyleCnt="0"/>
      <dgm:spPr/>
    </dgm:pt>
    <dgm:pt modelId="{659B9DB1-5849-4B3D-B841-040CED79258D}" type="pres">
      <dgm:prSet presAssocID="{61D3946A-3EAF-46E3-8822-CD95F1CD09DE}" presName="thickLine" presStyleLbl="alignNode1" presStyleIdx="9" presStyleCnt="12"/>
      <dgm:spPr/>
    </dgm:pt>
    <dgm:pt modelId="{6391CB4B-8F78-4908-9603-6A40A011014F}" type="pres">
      <dgm:prSet presAssocID="{61D3946A-3EAF-46E3-8822-CD95F1CD09DE}" presName="horz1" presStyleCnt="0"/>
      <dgm:spPr/>
    </dgm:pt>
    <dgm:pt modelId="{E3D77586-C289-4FE5-A629-9ED0F089E2AB}" type="pres">
      <dgm:prSet presAssocID="{61D3946A-3EAF-46E3-8822-CD95F1CD09DE}" presName="tx1" presStyleLbl="revTx" presStyleIdx="9" presStyleCnt="12"/>
      <dgm:spPr/>
    </dgm:pt>
    <dgm:pt modelId="{461154A4-D75F-440A-B746-54D19EFD3639}" type="pres">
      <dgm:prSet presAssocID="{61D3946A-3EAF-46E3-8822-CD95F1CD09DE}" presName="vert1" presStyleCnt="0"/>
      <dgm:spPr/>
    </dgm:pt>
    <dgm:pt modelId="{7992CDD2-7753-4B4D-8D09-A3D6C8870A8E}" type="pres">
      <dgm:prSet presAssocID="{B3768339-8FD3-44AA-9BF3-B80CB4B21795}" presName="thickLine" presStyleLbl="alignNode1" presStyleIdx="10" presStyleCnt="12"/>
      <dgm:spPr/>
    </dgm:pt>
    <dgm:pt modelId="{D192844E-5FE2-426C-B816-0D24EA69E1C3}" type="pres">
      <dgm:prSet presAssocID="{B3768339-8FD3-44AA-9BF3-B80CB4B21795}" presName="horz1" presStyleCnt="0"/>
      <dgm:spPr/>
    </dgm:pt>
    <dgm:pt modelId="{E2F0951A-3704-4D13-AEF6-8A8D258C0832}" type="pres">
      <dgm:prSet presAssocID="{B3768339-8FD3-44AA-9BF3-B80CB4B21795}" presName="tx1" presStyleLbl="revTx" presStyleIdx="10" presStyleCnt="12"/>
      <dgm:spPr/>
    </dgm:pt>
    <dgm:pt modelId="{254550F7-2584-49BB-A673-338924D5A608}" type="pres">
      <dgm:prSet presAssocID="{B3768339-8FD3-44AA-9BF3-B80CB4B21795}" presName="vert1" presStyleCnt="0"/>
      <dgm:spPr/>
    </dgm:pt>
    <dgm:pt modelId="{ED300D7F-B6CC-4892-AF55-A020BA88C971}" type="pres">
      <dgm:prSet presAssocID="{A0AE0AB3-F83C-467E-8E22-F63A9154943F}" presName="thickLine" presStyleLbl="alignNode1" presStyleIdx="11" presStyleCnt="12"/>
      <dgm:spPr/>
    </dgm:pt>
    <dgm:pt modelId="{F905944D-41B5-4063-A775-86B64E09509C}" type="pres">
      <dgm:prSet presAssocID="{A0AE0AB3-F83C-467E-8E22-F63A9154943F}" presName="horz1" presStyleCnt="0"/>
      <dgm:spPr/>
    </dgm:pt>
    <dgm:pt modelId="{12EAB9B6-A419-4D3E-817E-3CE503EEE7CB}" type="pres">
      <dgm:prSet presAssocID="{A0AE0AB3-F83C-467E-8E22-F63A9154943F}" presName="tx1" presStyleLbl="revTx" presStyleIdx="11" presStyleCnt="12"/>
      <dgm:spPr/>
    </dgm:pt>
    <dgm:pt modelId="{9267839E-A637-42D8-AEAE-445EE39F83F2}" type="pres">
      <dgm:prSet presAssocID="{A0AE0AB3-F83C-467E-8E22-F63A9154943F}" presName="vert1" presStyleCnt="0"/>
      <dgm:spPr/>
    </dgm:pt>
  </dgm:ptLst>
  <dgm:cxnLst>
    <dgm:cxn modelId="{55716704-7E83-44A9-9138-E61CCBF11B91}" srcId="{0046DF66-47BA-41A8-A996-48B7889363C6}" destId="{B3768339-8FD3-44AA-9BF3-B80CB4B21795}" srcOrd="10" destOrd="0" parTransId="{13E59A86-83BC-4DAE-8455-B55332855726}" sibTransId="{EE931628-30BE-485A-92EC-815325982D15}"/>
    <dgm:cxn modelId="{C7A43405-BB22-4342-8D37-DFBE27D0BE06}" type="presOf" srcId="{9210AE09-C689-49C3-8A29-B4B1B0A13027}" destId="{487B0FE3-BC08-4794-8E37-E8BE55595D60}" srcOrd="0" destOrd="0" presId="urn:microsoft.com/office/officeart/2008/layout/LinedList"/>
    <dgm:cxn modelId="{A0289B0C-3F90-417B-9491-D5F28FFE73A7}" type="presOf" srcId="{B3768339-8FD3-44AA-9BF3-B80CB4B21795}" destId="{E2F0951A-3704-4D13-AEF6-8A8D258C0832}" srcOrd="0" destOrd="0" presId="urn:microsoft.com/office/officeart/2008/layout/LinedList"/>
    <dgm:cxn modelId="{A1A3B70E-99AC-4EBA-826C-F549B5C98D47}" type="presOf" srcId="{61D3946A-3EAF-46E3-8822-CD95F1CD09DE}" destId="{E3D77586-C289-4FE5-A629-9ED0F089E2AB}" srcOrd="0" destOrd="0" presId="urn:microsoft.com/office/officeart/2008/layout/LinedList"/>
    <dgm:cxn modelId="{E67EEF17-724C-486A-BD77-552C82D0310F}" srcId="{0046DF66-47BA-41A8-A996-48B7889363C6}" destId="{84A5B1B1-4ABF-4694-862B-A9B3F7D5DDFE}" srcOrd="7" destOrd="0" parTransId="{2154C5C6-B1A3-4606-B278-16C654038585}" sibTransId="{23912CF8-4045-4EFE-95E1-3950AA694C2C}"/>
    <dgm:cxn modelId="{FF6F811C-17EC-4649-9C7B-11DDFF3F45E1}" type="presOf" srcId="{0046DF66-47BA-41A8-A996-48B7889363C6}" destId="{2EEC9DB2-F813-447C-98DF-B1ADABF2F00A}" srcOrd="0" destOrd="0" presId="urn:microsoft.com/office/officeart/2008/layout/LinedList"/>
    <dgm:cxn modelId="{8E853920-B6E6-4340-8393-111AAE4C4192}" srcId="{0046DF66-47BA-41A8-A996-48B7889363C6}" destId="{597CE87B-E16E-4307-BF43-6F8F5B8CC5FF}" srcOrd="3" destOrd="0" parTransId="{B513D9BC-C27F-412C-86FC-54C631183B8F}" sibTransId="{89CA2AB9-98F9-4E38-BDA4-27156C35DA64}"/>
    <dgm:cxn modelId="{AC814020-F235-4049-BAF7-88894F305702}" type="presOf" srcId="{CF640255-3A78-4816-9704-202EFC96B430}" destId="{8B1611D6-EB3D-45E0-B877-88F4C6FD4100}" srcOrd="0" destOrd="0" presId="urn:microsoft.com/office/officeart/2008/layout/LinedList"/>
    <dgm:cxn modelId="{30B8992B-8AF5-4739-B216-F9EC6053680D}" type="presOf" srcId="{84A5B1B1-4ABF-4694-862B-A9B3F7D5DDFE}" destId="{B250995A-0579-4627-A179-0E782C2DCF2B}" srcOrd="0" destOrd="0" presId="urn:microsoft.com/office/officeart/2008/layout/LinedList"/>
    <dgm:cxn modelId="{1125A334-1ECE-40C6-AC78-73FB3296D30B}" type="presOf" srcId="{96FE7D55-5F2A-465C-B03B-931512FBD53A}" destId="{F59B068A-A5A4-424E-B030-E7A1D2609295}" srcOrd="0" destOrd="0" presId="urn:microsoft.com/office/officeart/2008/layout/LinedList"/>
    <dgm:cxn modelId="{14DB2961-0F43-47DB-92FB-B7463D54D065}" srcId="{0046DF66-47BA-41A8-A996-48B7889363C6}" destId="{3C4C405F-4E33-44B1-85E5-156A98E18DFF}" srcOrd="0" destOrd="0" parTransId="{6EB61215-3CE2-44B5-B690-05D116EDFA52}" sibTransId="{6C11B9D7-A020-4B7E-A378-DFC531241E35}"/>
    <dgm:cxn modelId="{056D9A59-59B7-4C34-8FD9-55C859F0F7C0}" srcId="{0046DF66-47BA-41A8-A996-48B7889363C6}" destId="{A0AE0AB3-F83C-467E-8E22-F63A9154943F}" srcOrd="11" destOrd="0" parTransId="{13AEC90A-1EB3-4EE4-80DE-C25905AFFC7D}" sibTransId="{03223352-9864-4E42-A274-BB62FC9E5CDD}"/>
    <dgm:cxn modelId="{892CD15A-B7DE-452B-85C1-5B5BD936B8F9}" type="presOf" srcId="{8211F14B-3191-4153-8E80-5D65AED51673}" destId="{0C47375D-F2B7-4B7D-B3F3-2D7811D275ED}" srcOrd="0" destOrd="0" presId="urn:microsoft.com/office/officeart/2008/layout/LinedList"/>
    <dgm:cxn modelId="{2734D57B-713F-4AE2-A838-F7859F2F8AA4}" type="presOf" srcId="{597CE87B-E16E-4307-BF43-6F8F5B8CC5FF}" destId="{3F771256-3BC9-4F5F-8606-7149838A53A8}" srcOrd="0" destOrd="0" presId="urn:microsoft.com/office/officeart/2008/layout/LinedList"/>
    <dgm:cxn modelId="{52E4D182-C71B-4122-9FF2-733D2C29C09A}" srcId="{0046DF66-47BA-41A8-A996-48B7889363C6}" destId="{CEE42DB3-AA90-4212-913D-F765F6B7D1A2}" srcOrd="2" destOrd="0" parTransId="{B6EDE548-7C15-4B9F-8D8D-8A9BEC385ECF}" sibTransId="{EF04F9DE-04F7-4455-8FDD-AE9C68222C7E}"/>
    <dgm:cxn modelId="{CAF07787-DE47-447A-884A-947B31A585C5}" srcId="{0046DF66-47BA-41A8-A996-48B7889363C6}" destId="{9210AE09-C689-49C3-8A29-B4B1B0A13027}" srcOrd="8" destOrd="0" parTransId="{20A635C9-9D2E-4E90-9E88-F09B21ED334F}" sibTransId="{717BC41C-2BAD-4566-87E9-9DB73CAE9676}"/>
    <dgm:cxn modelId="{C46B5AA1-35FB-4EBB-9A0E-466596FC588C}" type="presOf" srcId="{A1962E28-3BB2-4320-87E4-F1439BDA3972}" destId="{C598049F-05BE-4417-9FDB-95D8DFB84E21}" srcOrd="0" destOrd="0" presId="urn:microsoft.com/office/officeart/2008/layout/LinedList"/>
    <dgm:cxn modelId="{83928BAA-7BC1-490F-9487-29616EC236C0}" srcId="{0046DF66-47BA-41A8-A996-48B7889363C6}" destId="{61D3946A-3EAF-46E3-8822-CD95F1CD09DE}" srcOrd="9" destOrd="0" parTransId="{AFCD90EF-DA6B-4C7D-9A80-A2033B587614}" sibTransId="{58ABD368-22A2-47A7-A75D-00A38F6C9D06}"/>
    <dgm:cxn modelId="{712F0CB4-4020-4696-88A6-F8B6FDD7A4DE}" type="presOf" srcId="{A0AE0AB3-F83C-467E-8E22-F63A9154943F}" destId="{12EAB9B6-A419-4D3E-817E-3CE503EEE7CB}" srcOrd="0" destOrd="0" presId="urn:microsoft.com/office/officeart/2008/layout/LinedList"/>
    <dgm:cxn modelId="{615F2EB5-6533-4422-8472-3DDF61BC142A}" srcId="{0046DF66-47BA-41A8-A996-48B7889363C6}" destId="{8211F14B-3191-4153-8E80-5D65AED51673}" srcOrd="4" destOrd="0" parTransId="{3ED0C1B2-1021-42EB-B5E4-3F07474E4DAE}" sibTransId="{1BD72F04-2A65-47BC-B0EB-D50DC6A9DD2A}"/>
    <dgm:cxn modelId="{D59529BC-9915-4D2D-9023-38A5E1203DAF}" type="presOf" srcId="{3C4C405F-4E33-44B1-85E5-156A98E18DFF}" destId="{485C838E-91FF-49A0-BC0E-541CE93EB85E}" srcOrd="0" destOrd="0" presId="urn:microsoft.com/office/officeart/2008/layout/LinedList"/>
    <dgm:cxn modelId="{2C1222D0-B903-4442-871D-4C2008A4AFB9}" type="presOf" srcId="{CEE42DB3-AA90-4212-913D-F765F6B7D1A2}" destId="{F4278833-5241-41FB-A75A-1F17B6F064E8}" srcOrd="0" destOrd="0" presId="urn:microsoft.com/office/officeart/2008/layout/LinedList"/>
    <dgm:cxn modelId="{4CE8DED4-058A-43E3-A637-AA75BBFAEC11}" srcId="{0046DF66-47BA-41A8-A996-48B7889363C6}" destId="{96FE7D55-5F2A-465C-B03B-931512FBD53A}" srcOrd="6" destOrd="0" parTransId="{273CD41E-5EA6-4C33-A332-CDD2720756C0}" sibTransId="{48228D3A-D28B-4DAD-9442-64D78EE4BAE6}"/>
    <dgm:cxn modelId="{E064EBD7-96A4-4D50-ACC0-1C844F205551}" srcId="{0046DF66-47BA-41A8-A996-48B7889363C6}" destId="{CF640255-3A78-4816-9704-202EFC96B430}" srcOrd="5" destOrd="0" parTransId="{EA92135D-E1A3-4FE8-BC80-443C625EDBAF}" sibTransId="{C005444C-5FCB-4ED1-B15A-5BEEBE3DF1CE}"/>
    <dgm:cxn modelId="{0E9993E9-A395-4FE0-829A-C4801EADCAF9}" srcId="{0046DF66-47BA-41A8-A996-48B7889363C6}" destId="{A1962E28-3BB2-4320-87E4-F1439BDA3972}" srcOrd="1" destOrd="0" parTransId="{194B5C55-15A3-437D-9B8C-6A7A0073FED4}" sibTransId="{5339917F-A7BC-47F4-AFB7-3136EA6150D2}"/>
    <dgm:cxn modelId="{13C06C2D-EB52-453F-8866-6909416F0EDB}" type="presParOf" srcId="{2EEC9DB2-F813-447C-98DF-B1ADABF2F00A}" destId="{A85D304A-7724-4E31-B1FE-75EA98088523}" srcOrd="0" destOrd="0" presId="urn:microsoft.com/office/officeart/2008/layout/LinedList"/>
    <dgm:cxn modelId="{38FAB2C2-0AB8-4AD4-8426-70FC056E1403}" type="presParOf" srcId="{2EEC9DB2-F813-447C-98DF-B1ADABF2F00A}" destId="{8244F010-30D4-4458-BA3A-C946A1966A34}" srcOrd="1" destOrd="0" presId="urn:microsoft.com/office/officeart/2008/layout/LinedList"/>
    <dgm:cxn modelId="{DED340FF-FD50-48E4-A0EA-0CFB6F615D8F}" type="presParOf" srcId="{8244F010-30D4-4458-BA3A-C946A1966A34}" destId="{485C838E-91FF-49A0-BC0E-541CE93EB85E}" srcOrd="0" destOrd="0" presId="urn:microsoft.com/office/officeart/2008/layout/LinedList"/>
    <dgm:cxn modelId="{02BE8769-74F7-47CD-9666-D0C8B44A6C75}" type="presParOf" srcId="{8244F010-30D4-4458-BA3A-C946A1966A34}" destId="{F894D7BB-CBBC-47AA-91E7-BDD09267E4F0}" srcOrd="1" destOrd="0" presId="urn:microsoft.com/office/officeart/2008/layout/LinedList"/>
    <dgm:cxn modelId="{E5E34C47-7EEC-4BB6-B9A3-0DD2552B8787}" type="presParOf" srcId="{2EEC9DB2-F813-447C-98DF-B1ADABF2F00A}" destId="{91209C91-4570-4B7C-B332-D347255A3ACB}" srcOrd="2" destOrd="0" presId="urn:microsoft.com/office/officeart/2008/layout/LinedList"/>
    <dgm:cxn modelId="{73518457-BAB4-43CC-89B0-1B03795E0916}" type="presParOf" srcId="{2EEC9DB2-F813-447C-98DF-B1ADABF2F00A}" destId="{766F5F19-09A2-4C83-8BAE-27C538908341}" srcOrd="3" destOrd="0" presId="urn:microsoft.com/office/officeart/2008/layout/LinedList"/>
    <dgm:cxn modelId="{785C101B-D6ED-4A23-B52F-41569EA8BF61}" type="presParOf" srcId="{766F5F19-09A2-4C83-8BAE-27C538908341}" destId="{C598049F-05BE-4417-9FDB-95D8DFB84E21}" srcOrd="0" destOrd="0" presId="urn:microsoft.com/office/officeart/2008/layout/LinedList"/>
    <dgm:cxn modelId="{B1899333-A638-40E5-AC0F-B6BD31BAA521}" type="presParOf" srcId="{766F5F19-09A2-4C83-8BAE-27C538908341}" destId="{52D1410F-39A9-4167-9959-58596F3FDFC2}" srcOrd="1" destOrd="0" presId="urn:microsoft.com/office/officeart/2008/layout/LinedList"/>
    <dgm:cxn modelId="{4EE462D1-6498-49AD-A4BD-99A3830D29A3}" type="presParOf" srcId="{2EEC9DB2-F813-447C-98DF-B1ADABF2F00A}" destId="{E187E135-3036-41FC-821D-65363341AE17}" srcOrd="4" destOrd="0" presId="urn:microsoft.com/office/officeart/2008/layout/LinedList"/>
    <dgm:cxn modelId="{6EE866D9-3859-46F8-A6CE-0D93FF2213D5}" type="presParOf" srcId="{2EEC9DB2-F813-447C-98DF-B1ADABF2F00A}" destId="{A1FF61AB-2DDE-4F59-BA5B-287513ADA076}" srcOrd="5" destOrd="0" presId="urn:microsoft.com/office/officeart/2008/layout/LinedList"/>
    <dgm:cxn modelId="{B8EF9796-0337-4A02-9DFD-3611E5AB8CDE}" type="presParOf" srcId="{A1FF61AB-2DDE-4F59-BA5B-287513ADA076}" destId="{F4278833-5241-41FB-A75A-1F17B6F064E8}" srcOrd="0" destOrd="0" presId="urn:microsoft.com/office/officeart/2008/layout/LinedList"/>
    <dgm:cxn modelId="{4BECA613-7203-4742-A1DE-77303E20DCC7}" type="presParOf" srcId="{A1FF61AB-2DDE-4F59-BA5B-287513ADA076}" destId="{ED95CC91-F049-42DD-A9CE-BB926BD6489C}" srcOrd="1" destOrd="0" presId="urn:microsoft.com/office/officeart/2008/layout/LinedList"/>
    <dgm:cxn modelId="{FFB87D30-B8D4-4307-9F13-1ADDCF7D2489}" type="presParOf" srcId="{2EEC9DB2-F813-447C-98DF-B1ADABF2F00A}" destId="{DF97A2D3-BAE1-4598-8868-AFBC460791AF}" srcOrd="6" destOrd="0" presId="urn:microsoft.com/office/officeart/2008/layout/LinedList"/>
    <dgm:cxn modelId="{430CA02B-FA38-4A86-957E-C3F6336D776D}" type="presParOf" srcId="{2EEC9DB2-F813-447C-98DF-B1ADABF2F00A}" destId="{2EC9E091-797B-4976-BCDC-64C3B0A89967}" srcOrd="7" destOrd="0" presId="urn:microsoft.com/office/officeart/2008/layout/LinedList"/>
    <dgm:cxn modelId="{78AC69DA-EE58-499C-9CF4-AA39CEF007C4}" type="presParOf" srcId="{2EC9E091-797B-4976-BCDC-64C3B0A89967}" destId="{3F771256-3BC9-4F5F-8606-7149838A53A8}" srcOrd="0" destOrd="0" presId="urn:microsoft.com/office/officeart/2008/layout/LinedList"/>
    <dgm:cxn modelId="{F198F2F5-5079-47D2-91F6-7E3CCBD6FED2}" type="presParOf" srcId="{2EC9E091-797B-4976-BCDC-64C3B0A89967}" destId="{A2E1B587-A74D-4A82-A812-2AD96F218F9B}" srcOrd="1" destOrd="0" presId="urn:microsoft.com/office/officeart/2008/layout/LinedList"/>
    <dgm:cxn modelId="{EDBDDF48-0992-409E-B9EC-F98073D36DE3}" type="presParOf" srcId="{2EEC9DB2-F813-447C-98DF-B1ADABF2F00A}" destId="{C3A8E00B-73F4-4000-BD3A-C965CE58A053}" srcOrd="8" destOrd="0" presId="urn:microsoft.com/office/officeart/2008/layout/LinedList"/>
    <dgm:cxn modelId="{0418BC47-1581-47E5-B3D4-EDA38CDBFA07}" type="presParOf" srcId="{2EEC9DB2-F813-447C-98DF-B1ADABF2F00A}" destId="{1E2E26B5-557A-49EE-930B-B0D2D326DBE8}" srcOrd="9" destOrd="0" presId="urn:microsoft.com/office/officeart/2008/layout/LinedList"/>
    <dgm:cxn modelId="{274C1BCD-57ED-46C3-8287-28A116729985}" type="presParOf" srcId="{1E2E26B5-557A-49EE-930B-B0D2D326DBE8}" destId="{0C47375D-F2B7-4B7D-B3F3-2D7811D275ED}" srcOrd="0" destOrd="0" presId="urn:microsoft.com/office/officeart/2008/layout/LinedList"/>
    <dgm:cxn modelId="{9C56CE67-8598-4994-A213-BC4E0C5F5A0B}" type="presParOf" srcId="{1E2E26B5-557A-49EE-930B-B0D2D326DBE8}" destId="{2EB35D6E-8459-4B0D-9CF9-EE39D0B8B928}" srcOrd="1" destOrd="0" presId="urn:microsoft.com/office/officeart/2008/layout/LinedList"/>
    <dgm:cxn modelId="{D40F7C45-58F6-4FE4-82A6-E18821B7B78F}" type="presParOf" srcId="{2EEC9DB2-F813-447C-98DF-B1ADABF2F00A}" destId="{2084DE73-007E-4D17-B23B-EF690F8B2662}" srcOrd="10" destOrd="0" presId="urn:microsoft.com/office/officeart/2008/layout/LinedList"/>
    <dgm:cxn modelId="{96C51D46-12AF-48A4-B38D-44EE341BF2CA}" type="presParOf" srcId="{2EEC9DB2-F813-447C-98DF-B1ADABF2F00A}" destId="{39605993-D3B6-4A12-8AC2-7C902E869F75}" srcOrd="11" destOrd="0" presId="urn:microsoft.com/office/officeart/2008/layout/LinedList"/>
    <dgm:cxn modelId="{DA1ABD4A-2D24-49A1-8091-13AD57329646}" type="presParOf" srcId="{39605993-D3B6-4A12-8AC2-7C902E869F75}" destId="{8B1611D6-EB3D-45E0-B877-88F4C6FD4100}" srcOrd="0" destOrd="0" presId="urn:microsoft.com/office/officeart/2008/layout/LinedList"/>
    <dgm:cxn modelId="{D2F19074-1D1C-425B-B71F-B6FBBFB2C738}" type="presParOf" srcId="{39605993-D3B6-4A12-8AC2-7C902E869F75}" destId="{B726CEED-70AC-48B3-BAE7-8E190DAF473B}" srcOrd="1" destOrd="0" presId="urn:microsoft.com/office/officeart/2008/layout/LinedList"/>
    <dgm:cxn modelId="{46EB8B70-36A7-4A20-877A-FB286EF21566}" type="presParOf" srcId="{2EEC9DB2-F813-447C-98DF-B1ADABF2F00A}" destId="{C9E505FE-036E-4269-A996-9F64D3A35FDE}" srcOrd="12" destOrd="0" presId="urn:microsoft.com/office/officeart/2008/layout/LinedList"/>
    <dgm:cxn modelId="{DF272B3D-D351-4AED-863F-B9F13C23E5F2}" type="presParOf" srcId="{2EEC9DB2-F813-447C-98DF-B1ADABF2F00A}" destId="{494B4C62-49BD-495E-B2DA-53C9D79C556D}" srcOrd="13" destOrd="0" presId="urn:microsoft.com/office/officeart/2008/layout/LinedList"/>
    <dgm:cxn modelId="{0706532E-4357-4EF2-BC8F-6E580704ABD0}" type="presParOf" srcId="{494B4C62-49BD-495E-B2DA-53C9D79C556D}" destId="{F59B068A-A5A4-424E-B030-E7A1D2609295}" srcOrd="0" destOrd="0" presId="urn:microsoft.com/office/officeart/2008/layout/LinedList"/>
    <dgm:cxn modelId="{3FAAB749-C6B2-4ED1-BC60-B3BECCF25815}" type="presParOf" srcId="{494B4C62-49BD-495E-B2DA-53C9D79C556D}" destId="{150FD770-E837-475C-B8E8-1140B5FE6A56}" srcOrd="1" destOrd="0" presId="urn:microsoft.com/office/officeart/2008/layout/LinedList"/>
    <dgm:cxn modelId="{3A5B162C-7A11-41BD-B929-BAA1E2087B41}" type="presParOf" srcId="{2EEC9DB2-F813-447C-98DF-B1ADABF2F00A}" destId="{C59BA97F-33B5-41C4-9169-5CF9F3DD8D45}" srcOrd="14" destOrd="0" presId="urn:microsoft.com/office/officeart/2008/layout/LinedList"/>
    <dgm:cxn modelId="{105822BF-3C61-41A9-B8E9-DABF43D16F5D}" type="presParOf" srcId="{2EEC9DB2-F813-447C-98DF-B1ADABF2F00A}" destId="{34FB63D0-421D-4DD8-941A-FF70F3A5B6D1}" srcOrd="15" destOrd="0" presId="urn:microsoft.com/office/officeart/2008/layout/LinedList"/>
    <dgm:cxn modelId="{F9F05748-F89A-430C-8FDC-B0A3E923358E}" type="presParOf" srcId="{34FB63D0-421D-4DD8-941A-FF70F3A5B6D1}" destId="{B250995A-0579-4627-A179-0E782C2DCF2B}" srcOrd="0" destOrd="0" presId="urn:microsoft.com/office/officeart/2008/layout/LinedList"/>
    <dgm:cxn modelId="{FD7A0D7A-E2B8-4188-968B-D576E7BDDC5B}" type="presParOf" srcId="{34FB63D0-421D-4DD8-941A-FF70F3A5B6D1}" destId="{CF7FDD2F-4C4E-4A54-B973-8F2642B8B9DD}" srcOrd="1" destOrd="0" presId="urn:microsoft.com/office/officeart/2008/layout/LinedList"/>
    <dgm:cxn modelId="{8348C790-8DDB-4D07-95EC-2A7C8B3B1CC9}" type="presParOf" srcId="{2EEC9DB2-F813-447C-98DF-B1ADABF2F00A}" destId="{E6EA2771-12C6-4480-8279-517390F95C36}" srcOrd="16" destOrd="0" presId="urn:microsoft.com/office/officeart/2008/layout/LinedList"/>
    <dgm:cxn modelId="{1034532A-3329-4DC0-9F9D-F64EE1D242E1}" type="presParOf" srcId="{2EEC9DB2-F813-447C-98DF-B1ADABF2F00A}" destId="{2960740D-E3A7-4B08-8B07-582D45B641E3}" srcOrd="17" destOrd="0" presId="urn:microsoft.com/office/officeart/2008/layout/LinedList"/>
    <dgm:cxn modelId="{1ED06B25-2C4A-4C1B-851C-650F006074A8}" type="presParOf" srcId="{2960740D-E3A7-4B08-8B07-582D45B641E3}" destId="{487B0FE3-BC08-4794-8E37-E8BE55595D60}" srcOrd="0" destOrd="0" presId="urn:microsoft.com/office/officeart/2008/layout/LinedList"/>
    <dgm:cxn modelId="{3DAEBE72-1A47-4E86-B493-F5185F71051C}" type="presParOf" srcId="{2960740D-E3A7-4B08-8B07-582D45B641E3}" destId="{F32FCF35-5320-409F-AF40-7D595B68E56C}" srcOrd="1" destOrd="0" presId="urn:microsoft.com/office/officeart/2008/layout/LinedList"/>
    <dgm:cxn modelId="{C1AEE3B7-E8D7-4F70-9154-E14EC707248D}" type="presParOf" srcId="{2EEC9DB2-F813-447C-98DF-B1ADABF2F00A}" destId="{659B9DB1-5849-4B3D-B841-040CED79258D}" srcOrd="18" destOrd="0" presId="urn:microsoft.com/office/officeart/2008/layout/LinedList"/>
    <dgm:cxn modelId="{3FE6E0A3-0567-4EB6-A07D-2BE4F9DE36D0}" type="presParOf" srcId="{2EEC9DB2-F813-447C-98DF-B1ADABF2F00A}" destId="{6391CB4B-8F78-4908-9603-6A40A011014F}" srcOrd="19" destOrd="0" presId="urn:microsoft.com/office/officeart/2008/layout/LinedList"/>
    <dgm:cxn modelId="{218E5225-2877-4A87-8717-D6B01FFFC75C}" type="presParOf" srcId="{6391CB4B-8F78-4908-9603-6A40A011014F}" destId="{E3D77586-C289-4FE5-A629-9ED0F089E2AB}" srcOrd="0" destOrd="0" presId="urn:microsoft.com/office/officeart/2008/layout/LinedList"/>
    <dgm:cxn modelId="{1DA5C209-A702-4CAE-9624-CE1E5E3875E6}" type="presParOf" srcId="{6391CB4B-8F78-4908-9603-6A40A011014F}" destId="{461154A4-D75F-440A-B746-54D19EFD3639}" srcOrd="1" destOrd="0" presId="urn:microsoft.com/office/officeart/2008/layout/LinedList"/>
    <dgm:cxn modelId="{482D2B4B-370E-4ACB-A3CE-949E1491B6D2}" type="presParOf" srcId="{2EEC9DB2-F813-447C-98DF-B1ADABF2F00A}" destId="{7992CDD2-7753-4B4D-8D09-A3D6C8870A8E}" srcOrd="20" destOrd="0" presId="urn:microsoft.com/office/officeart/2008/layout/LinedList"/>
    <dgm:cxn modelId="{B13B4245-C84C-4BB5-BE94-AF622B3E5D82}" type="presParOf" srcId="{2EEC9DB2-F813-447C-98DF-B1ADABF2F00A}" destId="{D192844E-5FE2-426C-B816-0D24EA69E1C3}" srcOrd="21" destOrd="0" presId="urn:microsoft.com/office/officeart/2008/layout/LinedList"/>
    <dgm:cxn modelId="{2A038790-08C4-4456-91CD-4CA55D7AF2E5}" type="presParOf" srcId="{D192844E-5FE2-426C-B816-0D24EA69E1C3}" destId="{E2F0951A-3704-4D13-AEF6-8A8D258C0832}" srcOrd="0" destOrd="0" presId="urn:microsoft.com/office/officeart/2008/layout/LinedList"/>
    <dgm:cxn modelId="{4697AA81-EF09-45F4-9ECC-0B937718F1B7}" type="presParOf" srcId="{D192844E-5FE2-426C-B816-0D24EA69E1C3}" destId="{254550F7-2584-49BB-A673-338924D5A608}" srcOrd="1" destOrd="0" presId="urn:microsoft.com/office/officeart/2008/layout/LinedList"/>
    <dgm:cxn modelId="{8A18539A-8893-42EE-B613-937B028D490A}" type="presParOf" srcId="{2EEC9DB2-F813-447C-98DF-B1ADABF2F00A}" destId="{ED300D7F-B6CC-4892-AF55-A020BA88C971}" srcOrd="22" destOrd="0" presId="urn:microsoft.com/office/officeart/2008/layout/LinedList"/>
    <dgm:cxn modelId="{38E51002-1446-4BCA-90E0-AF73ECD24D60}" type="presParOf" srcId="{2EEC9DB2-F813-447C-98DF-B1ADABF2F00A}" destId="{F905944D-41B5-4063-A775-86B64E09509C}" srcOrd="23" destOrd="0" presId="urn:microsoft.com/office/officeart/2008/layout/LinedList"/>
    <dgm:cxn modelId="{D38CEFB1-FBAD-4DFE-A7B1-DBDBE0982407}" type="presParOf" srcId="{F905944D-41B5-4063-A775-86B64E09509C}" destId="{12EAB9B6-A419-4D3E-817E-3CE503EEE7CB}" srcOrd="0" destOrd="0" presId="urn:microsoft.com/office/officeart/2008/layout/LinedList"/>
    <dgm:cxn modelId="{F95B0965-D40D-4E4B-A4D2-A504B3021B74}" type="presParOf" srcId="{F905944D-41B5-4063-A775-86B64E09509C}" destId="{9267839E-A637-42D8-AEAE-445EE39F83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EAFFB-130E-456B-8443-AACB7188884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70B353-082F-4182-9206-A4F5697251E3}">
      <dgm:prSet/>
      <dgm:spPr/>
      <dgm:t>
        <a:bodyPr/>
        <a:lstStyle/>
        <a:p>
          <a:r>
            <a:rPr lang="en-US" dirty="0"/>
            <a:t>Rep. Mark Sanford</a:t>
          </a:r>
        </a:p>
      </dgm:t>
    </dgm:pt>
    <dgm:pt modelId="{57A534C2-64DD-4037-9E05-85101797362D}" type="parTrans" cxnId="{D7E4D75D-A5BC-42B8-BA1F-9DAC079F74AB}">
      <dgm:prSet/>
      <dgm:spPr/>
      <dgm:t>
        <a:bodyPr/>
        <a:lstStyle/>
        <a:p>
          <a:endParaRPr lang="en-US"/>
        </a:p>
      </dgm:t>
    </dgm:pt>
    <dgm:pt modelId="{4FF0F5AC-15B2-45D3-9928-5B12E60F3F78}" type="sibTrans" cxnId="{D7E4D75D-A5BC-42B8-BA1F-9DAC079F74AB}">
      <dgm:prSet/>
      <dgm:spPr/>
      <dgm:t>
        <a:bodyPr/>
        <a:lstStyle/>
        <a:p>
          <a:endParaRPr lang="en-US"/>
        </a:p>
      </dgm:t>
    </dgm:pt>
    <dgm:pt modelId="{12C09F00-9545-447E-80A6-DC37F7F02A12}">
      <dgm:prSet/>
      <dgm:spPr/>
      <dgm:t>
        <a:bodyPr/>
        <a:lstStyle/>
        <a:p>
          <a:r>
            <a:rPr lang="en-US"/>
            <a:t>Sen. Erin Oban</a:t>
          </a:r>
        </a:p>
      </dgm:t>
    </dgm:pt>
    <dgm:pt modelId="{DE830C05-21DB-41EC-80E3-0B1B55CEA54A}" type="parTrans" cxnId="{4F4E6D92-3755-4653-8CF8-2AB02E108CCD}">
      <dgm:prSet/>
      <dgm:spPr/>
      <dgm:t>
        <a:bodyPr/>
        <a:lstStyle/>
        <a:p>
          <a:endParaRPr lang="en-US"/>
        </a:p>
      </dgm:t>
    </dgm:pt>
    <dgm:pt modelId="{79D7BFFF-BB5E-4BBB-93BB-56BFD045B526}" type="sibTrans" cxnId="{4F4E6D92-3755-4653-8CF8-2AB02E108CCD}">
      <dgm:prSet/>
      <dgm:spPr/>
      <dgm:t>
        <a:bodyPr/>
        <a:lstStyle/>
        <a:p>
          <a:endParaRPr lang="en-US"/>
        </a:p>
      </dgm:t>
    </dgm:pt>
    <dgm:pt modelId="{DF08A26E-1DA4-4EDF-98C5-59A3D1065B25}">
      <dgm:prSet/>
      <dgm:spPr/>
      <dgm:t>
        <a:bodyPr/>
        <a:lstStyle/>
        <a:p>
          <a:r>
            <a:rPr lang="en-US"/>
            <a:t>Rep. Tracy Boe</a:t>
          </a:r>
        </a:p>
      </dgm:t>
    </dgm:pt>
    <dgm:pt modelId="{FA664435-CBC0-4B1E-AA5F-74DA5B25EAEC}" type="parTrans" cxnId="{F4D0BA4B-F248-4384-B49B-F6446AF620F0}">
      <dgm:prSet/>
      <dgm:spPr/>
      <dgm:t>
        <a:bodyPr/>
        <a:lstStyle/>
        <a:p>
          <a:endParaRPr lang="en-US"/>
        </a:p>
      </dgm:t>
    </dgm:pt>
    <dgm:pt modelId="{F7EA8D8B-6CD2-46E8-9BCF-FFB17A02A2A6}" type="sibTrans" cxnId="{F4D0BA4B-F248-4384-B49B-F6446AF620F0}">
      <dgm:prSet/>
      <dgm:spPr/>
      <dgm:t>
        <a:bodyPr/>
        <a:lstStyle/>
        <a:p>
          <a:endParaRPr lang="en-US"/>
        </a:p>
      </dgm:t>
    </dgm:pt>
    <dgm:pt modelId="{526AB1D4-8F94-450B-BFEA-C2030FC8E2DF}">
      <dgm:prSet/>
      <dgm:spPr/>
      <dgm:t>
        <a:bodyPr/>
        <a:lstStyle/>
        <a:p>
          <a:r>
            <a:rPr lang="en-US" dirty="0"/>
            <a:t>Rep. Ruth Buffalo</a:t>
          </a:r>
        </a:p>
      </dgm:t>
    </dgm:pt>
    <dgm:pt modelId="{CC3DB7EF-92CB-48AB-801D-8DFB31E5DB20}" type="parTrans" cxnId="{34433D86-8551-4A51-A147-ACCE015943E2}">
      <dgm:prSet/>
      <dgm:spPr/>
      <dgm:t>
        <a:bodyPr/>
        <a:lstStyle/>
        <a:p>
          <a:endParaRPr lang="en-US"/>
        </a:p>
      </dgm:t>
    </dgm:pt>
    <dgm:pt modelId="{5C401F92-F839-4222-BE0F-B758AB862EC7}" type="sibTrans" cxnId="{34433D86-8551-4A51-A147-ACCE015943E2}">
      <dgm:prSet/>
      <dgm:spPr/>
      <dgm:t>
        <a:bodyPr/>
        <a:lstStyle/>
        <a:p>
          <a:endParaRPr lang="en-US"/>
        </a:p>
      </dgm:t>
    </dgm:pt>
    <dgm:pt modelId="{05E5ACD3-5F38-4104-99B0-F40B271608E0}">
      <dgm:prSet/>
      <dgm:spPr/>
      <dgm:t>
        <a:bodyPr/>
        <a:lstStyle/>
        <a:p>
          <a:r>
            <a:rPr lang="en-US" dirty="0"/>
            <a:t>Rep. Gretchen </a:t>
          </a:r>
          <a:r>
            <a:rPr lang="en-US" dirty="0" err="1"/>
            <a:t>Dobervich</a:t>
          </a:r>
          <a:endParaRPr lang="en-US" dirty="0"/>
        </a:p>
      </dgm:t>
    </dgm:pt>
    <dgm:pt modelId="{54A07262-D204-4E42-A0C9-1572E47AE372}" type="parTrans" cxnId="{1B8A12B7-A554-4704-9A15-32F6DD2D5DDF}">
      <dgm:prSet/>
      <dgm:spPr/>
      <dgm:t>
        <a:bodyPr/>
        <a:lstStyle/>
        <a:p>
          <a:endParaRPr lang="en-US"/>
        </a:p>
      </dgm:t>
    </dgm:pt>
    <dgm:pt modelId="{14587515-0018-4EF6-94BD-166D7F8C9838}" type="sibTrans" cxnId="{1B8A12B7-A554-4704-9A15-32F6DD2D5DDF}">
      <dgm:prSet/>
      <dgm:spPr/>
      <dgm:t>
        <a:bodyPr/>
        <a:lstStyle/>
        <a:p>
          <a:endParaRPr lang="en-US"/>
        </a:p>
      </dgm:t>
    </dgm:pt>
    <dgm:pt modelId="{23734D4F-0242-43FE-95BF-9A52F69649B8}">
      <dgm:prSet/>
      <dgm:spPr/>
      <dgm:t>
        <a:bodyPr/>
        <a:lstStyle/>
        <a:p>
          <a:r>
            <a:rPr lang="en-US"/>
            <a:t>Sen. Joan Heckaman</a:t>
          </a:r>
        </a:p>
      </dgm:t>
    </dgm:pt>
    <dgm:pt modelId="{1C68BFC3-A8E9-4ACC-A0B9-A15DCA6E8510}" type="parTrans" cxnId="{B659444B-C726-4E19-9EB0-EABAD1EC2E99}">
      <dgm:prSet/>
      <dgm:spPr/>
      <dgm:t>
        <a:bodyPr/>
        <a:lstStyle/>
        <a:p>
          <a:endParaRPr lang="en-US"/>
        </a:p>
      </dgm:t>
    </dgm:pt>
    <dgm:pt modelId="{95572390-F247-4E73-ACA7-6C9C2DB08714}" type="sibTrans" cxnId="{B659444B-C726-4E19-9EB0-EABAD1EC2E99}">
      <dgm:prSet/>
      <dgm:spPr/>
      <dgm:t>
        <a:bodyPr/>
        <a:lstStyle/>
        <a:p>
          <a:endParaRPr lang="en-US"/>
        </a:p>
      </dgm:t>
    </dgm:pt>
    <dgm:pt modelId="{F02445E8-BDF5-4BC7-AADF-FE9FB96366A1}">
      <dgm:prSet/>
      <dgm:spPr/>
      <dgm:t>
        <a:bodyPr/>
        <a:lstStyle/>
        <a:p>
          <a:r>
            <a:rPr lang="en-US"/>
            <a:t>Sen. Kathy Hogan</a:t>
          </a:r>
        </a:p>
      </dgm:t>
    </dgm:pt>
    <dgm:pt modelId="{90EBDABB-ABB0-4DC5-9869-BEB413518F65}" type="parTrans" cxnId="{31C014B4-DA16-4280-9750-55539AAF1E26}">
      <dgm:prSet/>
      <dgm:spPr/>
      <dgm:t>
        <a:bodyPr/>
        <a:lstStyle/>
        <a:p>
          <a:endParaRPr lang="en-US"/>
        </a:p>
      </dgm:t>
    </dgm:pt>
    <dgm:pt modelId="{D76E63CD-3070-449F-819D-638746389FAE}" type="sibTrans" cxnId="{31C014B4-DA16-4280-9750-55539AAF1E26}">
      <dgm:prSet/>
      <dgm:spPr/>
      <dgm:t>
        <a:bodyPr/>
        <a:lstStyle/>
        <a:p>
          <a:endParaRPr lang="en-US"/>
        </a:p>
      </dgm:t>
    </dgm:pt>
    <dgm:pt modelId="{B8F8963A-F560-42F4-9173-E04899EAB9FB}">
      <dgm:prSet/>
      <dgm:spPr/>
      <dgm:t>
        <a:bodyPr/>
        <a:lstStyle/>
        <a:p>
          <a:r>
            <a:rPr lang="en-US"/>
            <a:t>Sen. Judy Lee</a:t>
          </a:r>
        </a:p>
      </dgm:t>
    </dgm:pt>
    <dgm:pt modelId="{509130FF-4E6C-476B-A172-84490A009805}" type="parTrans" cxnId="{927C5C29-F473-44D4-997E-00D439D8706D}">
      <dgm:prSet/>
      <dgm:spPr/>
      <dgm:t>
        <a:bodyPr/>
        <a:lstStyle/>
        <a:p>
          <a:endParaRPr lang="en-US"/>
        </a:p>
      </dgm:t>
    </dgm:pt>
    <dgm:pt modelId="{AAE94912-1055-4F1D-8AE9-4C823BB80E91}" type="sibTrans" cxnId="{927C5C29-F473-44D4-997E-00D439D8706D}">
      <dgm:prSet/>
      <dgm:spPr/>
      <dgm:t>
        <a:bodyPr/>
        <a:lstStyle/>
        <a:p>
          <a:endParaRPr lang="en-US"/>
        </a:p>
      </dgm:t>
    </dgm:pt>
    <dgm:pt modelId="{111031E3-E208-453F-96D2-345A56BC2B15}">
      <dgm:prSet/>
      <dgm:spPr/>
      <dgm:t>
        <a:bodyPr/>
        <a:lstStyle/>
        <a:p>
          <a:r>
            <a:rPr lang="en-US" dirty="0"/>
            <a:t>Rep. Shannon Roers Jones</a:t>
          </a:r>
        </a:p>
      </dgm:t>
    </dgm:pt>
    <dgm:pt modelId="{BCC69691-B9BD-4D8D-ACF4-8CD0362BF646}" type="parTrans" cxnId="{96E24BD2-801E-4E43-8BD0-7FC603081CD9}">
      <dgm:prSet/>
      <dgm:spPr/>
      <dgm:t>
        <a:bodyPr/>
        <a:lstStyle/>
        <a:p>
          <a:endParaRPr lang="en-US"/>
        </a:p>
      </dgm:t>
    </dgm:pt>
    <dgm:pt modelId="{E735B7D7-C4D5-4A9A-B258-BC4FD48FB174}" type="sibTrans" cxnId="{96E24BD2-801E-4E43-8BD0-7FC603081CD9}">
      <dgm:prSet/>
      <dgm:spPr/>
      <dgm:t>
        <a:bodyPr/>
        <a:lstStyle/>
        <a:p>
          <a:endParaRPr lang="en-US"/>
        </a:p>
      </dgm:t>
    </dgm:pt>
    <dgm:pt modelId="{18D23A0D-6C9B-4216-8E37-1477C81890CD}">
      <dgm:prSet/>
      <dgm:spPr/>
      <dgm:t>
        <a:bodyPr/>
        <a:lstStyle/>
        <a:p>
          <a:r>
            <a:rPr lang="en-US" dirty="0"/>
            <a:t>Se. Judy Lee</a:t>
          </a:r>
        </a:p>
      </dgm:t>
    </dgm:pt>
    <dgm:pt modelId="{FFA45427-F586-4A63-82A7-AFEB86B85000}" type="parTrans" cxnId="{AB5E775C-E028-4E27-996D-6FA8C8C0C69C}">
      <dgm:prSet/>
      <dgm:spPr/>
      <dgm:t>
        <a:bodyPr/>
        <a:lstStyle/>
        <a:p>
          <a:endParaRPr lang="en-US"/>
        </a:p>
      </dgm:t>
    </dgm:pt>
    <dgm:pt modelId="{6E74C8C7-B288-4E5D-8949-E33D313A8FA2}" type="sibTrans" cxnId="{AB5E775C-E028-4E27-996D-6FA8C8C0C69C}">
      <dgm:prSet/>
      <dgm:spPr/>
      <dgm:t>
        <a:bodyPr/>
        <a:lstStyle/>
        <a:p>
          <a:endParaRPr lang="en-US"/>
        </a:p>
      </dgm:t>
    </dgm:pt>
    <dgm:pt modelId="{0ADC754D-A578-4E31-B52A-715CF25F233D}">
      <dgm:prSet/>
      <dgm:spPr/>
      <dgm:t>
        <a:bodyPr/>
        <a:lstStyle/>
        <a:p>
          <a:r>
            <a:rPr lang="en-US"/>
            <a:t>Rep</a:t>
          </a:r>
          <a:r>
            <a:rPr lang="en-US" dirty="0"/>
            <a:t>. Mary Schneider</a:t>
          </a:r>
        </a:p>
      </dgm:t>
    </dgm:pt>
    <dgm:pt modelId="{6D13251D-1413-46F9-95CA-06E2C42DEFE3}" type="parTrans" cxnId="{181D2498-E961-493F-8E69-E86C2FF5B05F}">
      <dgm:prSet/>
      <dgm:spPr/>
      <dgm:t>
        <a:bodyPr/>
        <a:lstStyle/>
        <a:p>
          <a:endParaRPr lang="en-US"/>
        </a:p>
      </dgm:t>
    </dgm:pt>
    <dgm:pt modelId="{1A0D1BD8-977D-4628-9094-D8B083FEB414}" type="sibTrans" cxnId="{181D2498-E961-493F-8E69-E86C2FF5B05F}">
      <dgm:prSet/>
      <dgm:spPr/>
      <dgm:t>
        <a:bodyPr/>
        <a:lstStyle/>
        <a:p>
          <a:endParaRPr lang="en-US"/>
        </a:p>
      </dgm:t>
    </dgm:pt>
    <dgm:pt modelId="{9E2E4D2B-529B-4B20-A644-2F3AC4DE11AD}" type="pres">
      <dgm:prSet presAssocID="{1A0EAFFB-130E-456B-8443-AACB7188884B}" presName="vert0" presStyleCnt="0">
        <dgm:presLayoutVars>
          <dgm:dir/>
          <dgm:animOne val="branch"/>
          <dgm:animLvl val="lvl"/>
        </dgm:presLayoutVars>
      </dgm:prSet>
      <dgm:spPr/>
    </dgm:pt>
    <dgm:pt modelId="{D03FF6A6-6C9F-4FEB-A69C-A20DDFE3FC47}" type="pres">
      <dgm:prSet presAssocID="{18D23A0D-6C9B-4216-8E37-1477C81890CD}" presName="thickLine" presStyleLbl="alignNode1" presStyleIdx="0" presStyleCnt="11"/>
      <dgm:spPr/>
    </dgm:pt>
    <dgm:pt modelId="{DC40A328-BC57-44E1-B39E-104AED1D28C6}" type="pres">
      <dgm:prSet presAssocID="{18D23A0D-6C9B-4216-8E37-1477C81890CD}" presName="horz1" presStyleCnt="0"/>
      <dgm:spPr/>
    </dgm:pt>
    <dgm:pt modelId="{EC7AEE47-A751-4075-A564-8A22EC1E31C5}" type="pres">
      <dgm:prSet presAssocID="{18D23A0D-6C9B-4216-8E37-1477C81890CD}" presName="tx1" presStyleLbl="revTx" presStyleIdx="0" presStyleCnt="11"/>
      <dgm:spPr/>
    </dgm:pt>
    <dgm:pt modelId="{303AE30A-0211-4B99-AE0F-DAAB907619C0}" type="pres">
      <dgm:prSet presAssocID="{18D23A0D-6C9B-4216-8E37-1477C81890CD}" presName="vert1" presStyleCnt="0"/>
      <dgm:spPr/>
    </dgm:pt>
    <dgm:pt modelId="{2933F8A3-3420-4676-9AA4-2D05D9249325}" type="pres">
      <dgm:prSet presAssocID="{0ADC754D-A578-4E31-B52A-715CF25F233D}" presName="thickLine" presStyleLbl="alignNode1" presStyleIdx="1" presStyleCnt="11"/>
      <dgm:spPr/>
    </dgm:pt>
    <dgm:pt modelId="{7B94380C-30D0-44C1-92E8-D2ECAE6AA239}" type="pres">
      <dgm:prSet presAssocID="{0ADC754D-A578-4E31-B52A-715CF25F233D}" presName="horz1" presStyleCnt="0"/>
      <dgm:spPr/>
    </dgm:pt>
    <dgm:pt modelId="{66709EDC-84E5-401A-AE0B-1C9BB9534A64}" type="pres">
      <dgm:prSet presAssocID="{0ADC754D-A578-4E31-B52A-715CF25F233D}" presName="tx1" presStyleLbl="revTx" presStyleIdx="1" presStyleCnt="11"/>
      <dgm:spPr/>
    </dgm:pt>
    <dgm:pt modelId="{A457A175-5544-4F9D-BCFA-352B28130BDD}" type="pres">
      <dgm:prSet presAssocID="{0ADC754D-A578-4E31-B52A-715CF25F233D}" presName="vert1" presStyleCnt="0"/>
      <dgm:spPr/>
    </dgm:pt>
    <dgm:pt modelId="{B8D07C4A-E233-4EB5-A2DA-31FE5EBB79B6}" type="pres">
      <dgm:prSet presAssocID="{7A70B353-082F-4182-9206-A4F5697251E3}" presName="thickLine" presStyleLbl="alignNode1" presStyleIdx="2" presStyleCnt="11"/>
      <dgm:spPr/>
    </dgm:pt>
    <dgm:pt modelId="{B593AC49-B0E2-4E5D-AE47-9FACCF68B653}" type="pres">
      <dgm:prSet presAssocID="{7A70B353-082F-4182-9206-A4F5697251E3}" presName="horz1" presStyleCnt="0"/>
      <dgm:spPr/>
    </dgm:pt>
    <dgm:pt modelId="{257FBFC7-C9A3-4A0E-B03E-D3200402A84A}" type="pres">
      <dgm:prSet presAssocID="{7A70B353-082F-4182-9206-A4F5697251E3}" presName="tx1" presStyleLbl="revTx" presStyleIdx="2" presStyleCnt="11"/>
      <dgm:spPr/>
    </dgm:pt>
    <dgm:pt modelId="{ACAE4156-C2BB-4DF3-841B-48CEF0EBCF6A}" type="pres">
      <dgm:prSet presAssocID="{7A70B353-082F-4182-9206-A4F5697251E3}" presName="vert1" presStyleCnt="0"/>
      <dgm:spPr/>
    </dgm:pt>
    <dgm:pt modelId="{C99D3B4E-1686-41D5-B4F3-629DF318A595}" type="pres">
      <dgm:prSet presAssocID="{12C09F00-9545-447E-80A6-DC37F7F02A12}" presName="thickLine" presStyleLbl="alignNode1" presStyleIdx="3" presStyleCnt="11"/>
      <dgm:spPr/>
    </dgm:pt>
    <dgm:pt modelId="{AEB9A6BD-3A8C-4B93-A8AC-293AD3004016}" type="pres">
      <dgm:prSet presAssocID="{12C09F00-9545-447E-80A6-DC37F7F02A12}" presName="horz1" presStyleCnt="0"/>
      <dgm:spPr/>
    </dgm:pt>
    <dgm:pt modelId="{2249CB31-6BA6-48F8-9447-1F6371BC8D2E}" type="pres">
      <dgm:prSet presAssocID="{12C09F00-9545-447E-80A6-DC37F7F02A12}" presName="tx1" presStyleLbl="revTx" presStyleIdx="3" presStyleCnt="11"/>
      <dgm:spPr/>
    </dgm:pt>
    <dgm:pt modelId="{68898F83-1A5D-4AFF-A967-C7F5BD488099}" type="pres">
      <dgm:prSet presAssocID="{12C09F00-9545-447E-80A6-DC37F7F02A12}" presName="vert1" presStyleCnt="0"/>
      <dgm:spPr/>
    </dgm:pt>
    <dgm:pt modelId="{C3B8EB63-E369-402F-832C-02C44E074659}" type="pres">
      <dgm:prSet presAssocID="{DF08A26E-1DA4-4EDF-98C5-59A3D1065B25}" presName="thickLine" presStyleLbl="alignNode1" presStyleIdx="4" presStyleCnt="11"/>
      <dgm:spPr/>
    </dgm:pt>
    <dgm:pt modelId="{235FAEB4-E264-48D7-97AA-63736FDE863E}" type="pres">
      <dgm:prSet presAssocID="{DF08A26E-1DA4-4EDF-98C5-59A3D1065B25}" presName="horz1" presStyleCnt="0"/>
      <dgm:spPr/>
    </dgm:pt>
    <dgm:pt modelId="{D2B4F6D9-F013-4D2B-AF9B-4122851C3FA0}" type="pres">
      <dgm:prSet presAssocID="{DF08A26E-1DA4-4EDF-98C5-59A3D1065B25}" presName="tx1" presStyleLbl="revTx" presStyleIdx="4" presStyleCnt="11"/>
      <dgm:spPr/>
    </dgm:pt>
    <dgm:pt modelId="{B4925E7C-63CF-4FB2-B9E6-4F61EBC15473}" type="pres">
      <dgm:prSet presAssocID="{DF08A26E-1DA4-4EDF-98C5-59A3D1065B25}" presName="vert1" presStyleCnt="0"/>
      <dgm:spPr/>
    </dgm:pt>
    <dgm:pt modelId="{71AB1F0B-580A-48DD-98BA-B8EF42A472EB}" type="pres">
      <dgm:prSet presAssocID="{526AB1D4-8F94-450B-BFEA-C2030FC8E2DF}" presName="thickLine" presStyleLbl="alignNode1" presStyleIdx="5" presStyleCnt="11"/>
      <dgm:spPr/>
    </dgm:pt>
    <dgm:pt modelId="{6994A042-68EC-405E-9646-FB9334618BA1}" type="pres">
      <dgm:prSet presAssocID="{526AB1D4-8F94-450B-BFEA-C2030FC8E2DF}" presName="horz1" presStyleCnt="0"/>
      <dgm:spPr/>
    </dgm:pt>
    <dgm:pt modelId="{0346BAEE-9246-496E-853C-AE30FBF972FE}" type="pres">
      <dgm:prSet presAssocID="{526AB1D4-8F94-450B-BFEA-C2030FC8E2DF}" presName="tx1" presStyleLbl="revTx" presStyleIdx="5" presStyleCnt="11"/>
      <dgm:spPr/>
    </dgm:pt>
    <dgm:pt modelId="{7F5E2786-D624-425C-8E47-DEA3C06353CD}" type="pres">
      <dgm:prSet presAssocID="{526AB1D4-8F94-450B-BFEA-C2030FC8E2DF}" presName="vert1" presStyleCnt="0"/>
      <dgm:spPr/>
    </dgm:pt>
    <dgm:pt modelId="{62BAAFA8-9DBC-4237-9C1C-5DE51A68D43D}" type="pres">
      <dgm:prSet presAssocID="{05E5ACD3-5F38-4104-99B0-F40B271608E0}" presName="thickLine" presStyleLbl="alignNode1" presStyleIdx="6" presStyleCnt="11"/>
      <dgm:spPr/>
    </dgm:pt>
    <dgm:pt modelId="{21980BC6-1947-4DE6-AEF3-4EF3A8F44725}" type="pres">
      <dgm:prSet presAssocID="{05E5ACD3-5F38-4104-99B0-F40B271608E0}" presName="horz1" presStyleCnt="0"/>
      <dgm:spPr/>
    </dgm:pt>
    <dgm:pt modelId="{CD05B347-2A53-4295-840E-4B1D3599A47F}" type="pres">
      <dgm:prSet presAssocID="{05E5ACD3-5F38-4104-99B0-F40B271608E0}" presName="tx1" presStyleLbl="revTx" presStyleIdx="6" presStyleCnt="11"/>
      <dgm:spPr/>
    </dgm:pt>
    <dgm:pt modelId="{FAC0A05D-74E3-47F5-96E0-A5B167F3A7DB}" type="pres">
      <dgm:prSet presAssocID="{05E5ACD3-5F38-4104-99B0-F40B271608E0}" presName="vert1" presStyleCnt="0"/>
      <dgm:spPr/>
    </dgm:pt>
    <dgm:pt modelId="{EA9B1B50-F0DF-4A62-A122-D69F2E0D3A8F}" type="pres">
      <dgm:prSet presAssocID="{23734D4F-0242-43FE-95BF-9A52F69649B8}" presName="thickLine" presStyleLbl="alignNode1" presStyleIdx="7" presStyleCnt="11"/>
      <dgm:spPr/>
    </dgm:pt>
    <dgm:pt modelId="{42CD809B-C113-43A0-A583-9D0D4831D429}" type="pres">
      <dgm:prSet presAssocID="{23734D4F-0242-43FE-95BF-9A52F69649B8}" presName="horz1" presStyleCnt="0"/>
      <dgm:spPr/>
    </dgm:pt>
    <dgm:pt modelId="{2ABC57F3-503B-4AA2-8704-2056F51D4B67}" type="pres">
      <dgm:prSet presAssocID="{23734D4F-0242-43FE-95BF-9A52F69649B8}" presName="tx1" presStyleLbl="revTx" presStyleIdx="7" presStyleCnt="11"/>
      <dgm:spPr/>
    </dgm:pt>
    <dgm:pt modelId="{C027638F-956D-4E65-9ABD-5C194CAC2603}" type="pres">
      <dgm:prSet presAssocID="{23734D4F-0242-43FE-95BF-9A52F69649B8}" presName="vert1" presStyleCnt="0"/>
      <dgm:spPr/>
    </dgm:pt>
    <dgm:pt modelId="{D73B67BB-962C-4C03-8C40-B75BE4C9E298}" type="pres">
      <dgm:prSet presAssocID="{F02445E8-BDF5-4BC7-AADF-FE9FB96366A1}" presName="thickLine" presStyleLbl="alignNode1" presStyleIdx="8" presStyleCnt="11"/>
      <dgm:spPr/>
    </dgm:pt>
    <dgm:pt modelId="{9D74426D-7A5B-4B0A-91D2-5DA8F7A15E27}" type="pres">
      <dgm:prSet presAssocID="{F02445E8-BDF5-4BC7-AADF-FE9FB96366A1}" presName="horz1" presStyleCnt="0"/>
      <dgm:spPr/>
    </dgm:pt>
    <dgm:pt modelId="{68842135-BD72-48D6-A988-6FC2BDD3A4A0}" type="pres">
      <dgm:prSet presAssocID="{F02445E8-BDF5-4BC7-AADF-FE9FB96366A1}" presName="tx1" presStyleLbl="revTx" presStyleIdx="8" presStyleCnt="11"/>
      <dgm:spPr/>
    </dgm:pt>
    <dgm:pt modelId="{02A2BBC4-EA66-496E-949F-86C6B3D92CF6}" type="pres">
      <dgm:prSet presAssocID="{F02445E8-BDF5-4BC7-AADF-FE9FB96366A1}" presName="vert1" presStyleCnt="0"/>
      <dgm:spPr/>
    </dgm:pt>
    <dgm:pt modelId="{1C31892C-93DF-4DD9-A6ED-051C22B6AC49}" type="pres">
      <dgm:prSet presAssocID="{B8F8963A-F560-42F4-9173-E04899EAB9FB}" presName="thickLine" presStyleLbl="alignNode1" presStyleIdx="9" presStyleCnt="11"/>
      <dgm:spPr/>
    </dgm:pt>
    <dgm:pt modelId="{53D3559D-0879-4B75-A858-68000D85EFB2}" type="pres">
      <dgm:prSet presAssocID="{B8F8963A-F560-42F4-9173-E04899EAB9FB}" presName="horz1" presStyleCnt="0"/>
      <dgm:spPr/>
    </dgm:pt>
    <dgm:pt modelId="{20AD9736-27AF-4ED6-896E-A062A0D4E110}" type="pres">
      <dgm:prSet presAssocID="{B8F8963A-F560-42F4-9173-E04899EAB9FB}" presName="tx1" presStyleLbl="revTx" presStyleIdx="9" presStyleCnt="11"/>
      <dgm:spPr/>
    </dgm:pt>
    <dgm:pt modelId="{607295E2-C23A-477C-942C-DD8B3B56A7DB}" type="pres">
      <dgm:prSet presAssocID="{B8F8963A-F560-42F4-9173-E04899EAB9FB}" presName="vert1" presStyleCnt="0"/>
      <dgm:spPr/>
    </dgm:pt>
    <dgm:pt modelId="{237BF958-52B9-43C0-9E83-59E1E69EC5A3}" type="pres">
      <dgm:prSet presAssocID="{111031E3-E208-453F-96D2-345A56BC2B15}" presName="thickLine" presStyleLbl="alignNode1" presStyleIdx="10" presStyleCnt="11"/>
      <dgm:spPr/>
    </dgm:pt>
    <dgm:pt modelId="{2582FD90-B953-4461-8FB9-D8328488BDAC}" type="pres">
      <dgm:prSet presAssocID="{111031E3-E208-453F-96D2-345A56BC2B15}" presName="horz1" presStyleCnt="0"/>
      <dgm:spPr/>
    </dgm:pt>
    <dgm:pt modelId="{6CFF453E-6200-438A-A1D9-CF495CCB0250}" type="pres">
      <dgm:prSet presAssocID="{111031E3-E208-453F-96D2-345A56BC2B15}" presName="tx1" presStyleLbl="revTx" presStyleIdx="10" presStyleCnt="11"/>
      <dgm:spPr/>
    </dgm:pt>
    <dgm:pt modelId="{0D38283A-4F97-4EB2-AE05-4F369EB9A2BA}" type="pres">
      <dgm:prSet presAssocID="{111031E3-E208-453F-96D2-345A56BC2B15}" presName="vert1" presStyleCnt="0"/>
      <dgm:spPr/>
    </dgm:pt>
  </dgm:ptLst>
  <dgm:cxnLst>
    <dgm:cxn modelId="{777CA013-BF02-48FF-B6F7-ED8C77E4D228}" type="presOf" srcId="{1A0EAFFB-130E-456B-8443-AACB7188884B}" destId="{9E2E4D2B-529B-4B20-A644-2F3AC4DE11AD}" srcOrd="0" destOrd="0" presId="urn:microsoft.com/office/officeart/2008/layout/LinedList"/>
    <dgm:cxn modelId="{88494620-6859-48A9-AEC0-40B26CA55833}" type="presOf" srcId="{7A70B353-082F-4182-9206-A4F5697251E3}" destId="{257FBFC7-C9A3-4A0E-B03E-D3200402A84A}" srcOrd="0" destOrd="0" presId="urn:microsoft.com/office/officeart/2008/layout/LinedList"/>
    <dgm:cxn modelId="{75E2DE23-8005-45BC-A38C-485238A62DB6}" type="presOf" srcId="{18D23A0D-6C9B-4216-8E37-1477C81890CD}" destId="{EC7AEE47-A751-4075-A564-8A22EC1E31C5}" srcOrd="0" destOrd="0" presId="urn:microsoft.com/office/officeart/2008/layout/LinedList"/>
    <dgm:cxn modelId="{DCB5A626-A9ED-4D30-BA01-C1EB93C5606A}" type="presOf" srcId="{23734D4F-0242-43FE-95BF-9A52F69649B8}" destId="{2ABC57F3-503B-4AA2-8704-2056F51D4B67}" srcOrd="0" destOrd="0" presId="urn:microsoft.com/office/officeart/2008/layout/LinedList"/>
    <dgm:cxn modelId="{927C5C29-F473-44D4-997E-00D439D8706D}" srcId="{1A0EAFFB-130E-456B-8443-AACB7188884B}" destId="{B8F8963A-F560-42F4-9173-E04899EAB9FB}" srcOrd="9" destOrd="0" parTransId="{509130FF-4E6C-476B-A172-84490A009805}" sibTransId="{AAE94912-1055-4F1D-8AE9-4C823BB80E91}"/>
    <dgm:cxn modelId="{AB5E775C-E028-4E27-996D-6FA8C8C0C69C}" srcId="{1A0EAFFB-130E-456B-8443-AACB7188884B}" destId="{18D23A0D-6C9B-4216-8E37-1477C81890CD}" srcOrd="0" destOrd="0" parTransId="{FFA45427-F586-4A63-82A7-AFEB86B85000}" sibTransId="{6E74C8C7-B288-4E5D-8949-E33D313A8FA2}"/>
    <dgm:cxn modelId="{D7E4D75D-A5BC-42B8-BA1F-9DAC079F74AB}" srcId="{1A0EAFFB-130E-456B-8443-AACB7188884B}" destId="{7A70B353-082F-4182-9206-A4F5697251E3}" srcOrd="2" destOrd="0" parTransId="{57A534C2-64DD-4037-9E05-85101797362D}" sibTransId="{4FF0F5AC-15B2-45D3-9928-5B12E60F3F78}"/>
    <dgm:cxn modelId="{70DFBB61-44B9-4037-B661-5812C20F5CFD}" type="presOf" srcId="{DF08A26E-1DA4-4EDF-98C5-59A3D1065B25}" destId="{D2B4F6D9-F013-4D2B-AF9B-4122851C3FA0}" srcOrd="0" destOrd="0" presId="urn:microsoft.com/office/officeart/2008/layout/LinedList"/>
    <dgm:cxn modelId="{2C3E6362-AE7D-4E73-815F-809F447955F1}" type="presOf" srcId="{12C09F00-9545-447E-80A6-DC37F7F02A12}" destId="{2249CB31-6BA6-48F8-9447-1F6371BC8D2E}" srcOrd="0" destOrd="0" presId="urn:microsoft.com/office/officeart/2008/layout/LinedList"/>
    <dgm:cxn modelId="{FE2C0F67-4534-49D5-A991-D8D7F3360A26}" type="presOf" srcId="{0ADC754D-A578-4E31-B52A-715CF25F233D}" destId="{66709EDC-84E5-401A-AE0B-1C9BB9534A64}" srcOrd="0" destOrd="0" presId="urn:microsoft.com/office/officeart/2008/layout/LinedList"/>
    <dgm:cxn modelId="{B659444B-C726-4E19-9EB0-EABAD1EC2E99}" srcId="{1A0EAFFB-130E-456B-8443-AACB7188884B}" destId="{23734D4F-0242-43FE-95BF-9A52F69649B8}" srcOrd="7" destOrd="0" parTransId="{1C68BFC3-A8E9-4ACC-A0B9-A15DCA6E8510}" sibTransId="{95572390-F247-4E73-ACA7-6C9C2DB08714}"/>
    <dgm:cxn modelId="{F4D0BA4B-F248-4384-B49B-F6446AF620F0}" srcId="{1A0EAFFB-130E-456B-8443-AACB7188884B}" destId="{DF08A26E-1DA4-4EDF-98C5-59A3D1065B25}" srcOrd="4" destOrd="0" parTransId="{FA664435-CBC0-4B1E-AA5F-74DA5B25EAEC}" sibTransId="{F7EA8D8B-6CD2-46E8-9BCF-FFB17A02A2A6}"/>
    <dgm:cxn modelId="{B6F3D85A-7C6A-47BB-8992-3D4EF1CFEC7C}" type="presOf" srcId="{F02445E8-BDF5-4BC7-AADF-FE9FB96366A1}" destId="{68842135-BD72-48D6-A988-6FC2BDD3A4A0}" srcOrd="0" destOrd="0" presId="urn:microsoft.com/office/officeart/2008/layout/LinedList"/>
    <dgm:cxn modelId="{34433D86-8551-4A51-A147-ACCE015943E2}" srcId="{1A0EAFFB-130E-456B-8443-AACB7188884B}" destId="{526AB1D4-8F94-450B-BFEA-C2030FC8E2DF}" srcOrd="5" destOrd="0" parTransId="{CC3DB7EF-92CB-48AB-801D-8DFB31E5DB20}" sibTransId="{5C401F92-F839-4222-BE0F-B758AB862EC7}"/>
    <dgm:cxn modelId="{4F4E6D92-3755-4653-8CF8-2AB02E108CCD}" srcId="{1A0EAFFB-130E-456B-8443-AACB7188884B}" destId="{12C09F00-9545-447E-80A6-DC37F7F02A12}" srcOrd="3" destOrd="0" parTransId="{DE830C05-21DB-41EC-80E3-0B1B55CEA54A}" sibTransId="{79D7BFFF-BB5E-4BBB-93BB-56BFD045B526}"/>
    <dgm:cxn modelId="{181D2498-E961-493F-8E69-E86C2FF5B05F}" srcId="{1A0EAFFB-130E-456B-8443-AACB7188884B}" destId="{0ADC754D-A578-4E31-B52A-715CF25F233D}" srcOrd="1" destOrd="0" parTransId="{6D13251D-1413-46F9-95CA-06E2C42DEFE3}" sibTransId="{1A0D1BD8-977D-4628-9094-D8B083FEB414}"/>
    <dgm:cxn modelId="{31C014B4-DA16-4280-9750-55539AAF1E26}" srcId="{1A0EAFFB-130E-456B-8443-AACB7188884B}" destId="{F02445E8-BDF5-4BC7-AADF-FE9FB96366A1}" srcOrd="8" destOrd="0" parTransId="{90EBDABB-ABB0-4DC5-9869-BEB413518F65}" sibTransId="{D76E63CD-3070-449F-819D-638746389FAE}"/>
    <dgm:cxn modelId="{1B8A12B7-A554-4704-9A15-32F6DD2D5DDF}" srcId="{1A0EAFFB-130E-456B-8443-AACB7188884B}" destId="{05E5ACD3-5F38-4104-99B0-F40B271608E0}" srcOrd="6" destOrd="0" parTransId="{54A07262-D204-4E42-A0C9-1572E47AE372}" sibTransId="{14587515-0018-4EF6-94BD-166D7F8C9838}"/>
    <dgm:cxn modelId="{AE5032BB-EC03-4AB6-9A2E-AE17460598B5}" type="presOf" srcId="{05E5ACD3-5F38-4104-99B0-F40B271608E0}" destId="{CD05B347-2A53-4295-840E-4B1D3599A47F}" srcOrd="0" destOrd="0" presId="urn:microsoft.com/office/officeart/2008/layout/LinedList"/>
    <dgm:cxn modelId="{39F681BD-1B31-4E25-B8C8-10AD2FD49565}" type="presOf" srcId="{111031E3-E208-453F-96D2-345A56BC2B15}" destId="{6CFF453E-6200-438A-A1D9-CF495CCB0250}" srcOrd="0" destOrd="0" presId="urn:microsoft.com/office/officeart/2008/layout/LinedList"/>
    <dgm:cxn modelId="{E058FEC9-FAC5-4488-A259-595ED3457446}" type="presOf" srcId="{526AB1D4-8F94-450B-BFEA-C2030FC8E2DF}" destId="{0346BAEE-9246-496E-853C-AE30FBF972FE}" srcOrd="0" destOrd="0" presId="urn:microsoft.com/office/officeart/2008/layout/LinedList"/>
    <dgm:cxn modelId="{96E24BD2-801E-4E43-8BD0-7FC603081CD9}" srcId="{1A0EAFFB-130E-456B-8443-AACB7188884B}" destId="{111031E3-E208-453F-96D2-345A56BC2B15}" srcOrd="10" destOrd="0" parTransId="{BCC69691-B9BD-4D8D-ACF4-8CD0362BF646}" sibTransId="{E735B7D7-C4D5-4A9A-B258-BC4FD48FB174}"/>
    <dgm:cxn modelId="{730346D6-73F5-41B0-BBD6-D3EC9CAE02C3}" type="presOf" srcId="{B8F8963A-F560-42F4-9173-E04899EAB9FB}" destId="{20AD9736-27AF-4ED6-896E-A062A0D4E110}" srcOrd="0" destOrd="0" presId="urn:microsoft.com/office/officeart/2008/layout/LinedList"/>
    <dgm:cxn modelId="{AF479CAD-EAC8-4E5F-8DA4-1F1EA0356699}" type="presParOf" srcId="{9E2E4D2B-529B-4B20-A644-2F3AC4DE11AD}" destId="{D03FF6A6-6C9F-4FEB-A69C-A20DDFE3FC47}" srcOrd="0" destOrd="0" presId="urn:microsoft.com/office/officeart/2008/layout/LinedList"/>
    <dgm:cxn modelId="{EF1853DC-8676-4052-8F6D-E45F26C3CB56}" type="presParOf" srcId="{9E2E4D2B-529B-4B20-A644-2F3AC4DE11AD}" destId="{DC40A328-BC57-44E1-B39E-104AED1D28C6}" srcOrd="1" destOrd="0" presId="urn:microsoft.com/office/officeart/2008/layout/LinedList"/>
    <dgm:cxn modelId="{B92730A1-A929-4D58-986C-BB3E048A9298}" type="presParOf" srcId="{DC40A328-BC57-44E1-B39E-104AED1D28C6}" destId="{EC7AEE47-A751-4075-A564-8A22EC1E31C5}" srcOrd="0" destOrd="0" presId="urn:microsoft.com/office/officeart/2008/layout/LinedList"/>
    <dgm:cxn modelId="{20195A05-C9DD-4694-B79E-E3AFC5F97912}" type="presParOf" srcId="{DC40A328-BC57-44E1-B39E-104AED1D28C6}" destId="{303AE30A-0211-4B99-AE0F-DAAB907619C0}" srcOrd="1" destOrd="0" presId="urn:microsoft.com/office/officeart/2008/layout/LinedList"/>
    <dgm:cxn modelId="{69A4FEFC-671C-46D1-AC5E-E7B402D9BF91}" type="presParOf" srcId="{9E2E4D2B-529B-4B20-A644-2F3AC4DE11AD}" destId="{2933F8A3-3420-4676-9AA4-2D05D9249325}" srcOrd="2" destOrd="0" presId="urn:microsoft.com/office/officeart/2008/layout/LinedList"/>
    <dgm:cxn modelId="{198AF86E-0EA4-4C36-A74C-1581CB159C7B}" type="presParOf" srcId="{9E2E4D2B-529B-4B20-A644-2F3AC4DE11AD}" destId="{7B94380C-30D0-44C1-92E8-D2ECAE6AA239}" srcOrd="3" destOrd="0" presId="urn:microsoft.com/office/officeart/2008/layout/LinedList"/>
    <dgm:cxn modelId="{A4A8C373-D45B-48EB-AD13-53010CC43D05}" type="presParOf" srcId="{7B94380C-30D0-44C1-92E8-D2ECAE6AA239}" destId="{66709EDC-84E5-401A-AE0B-1C9BB9534A64}" srcOrd="0" destOrd="0" presId="urn:microsoft.com/office/officeart/2008/layout/LinedList"/>
    <dgm:cxn modelId="{FD22A89D-A384-4E6E-95BB-86A1CD5B00AE}" type="presParOf" srcId="{7B94380C-30D0-44C1-92E8-D2ECAE6AA239}" destId="{A457A175-5544-4F9D-BCFA-352B28130BDD}" srcOrd="1" destOrd="0" presId="urn:microsoft.com/office/officeart/2008/layout/LinedList"/>
    <dgm:cxn modelId="{8ABE6087-3735-4B59-9E13-FF05F275A139}" type="presParOf" srcId="{9E2E4D2B-529B-4B20-A644-2F3AC4DE11AD}" destId="{B8D07C4A-E233-4EB5-A2DA-31FE5EBB79B6}" srcOrd="4" destOrd="0" presId="urn:microsoft.com/office/officeart/2008/layout/LinedList"/>
    <dgm:cxn modelId="{CB74E637-BA97-4D11-BDE4-C3F32DE7CF86}" type="presParOf" srcId="{9E2E4D2B-529B-4B20-A644-2F3AC4DE11AD}" destId="{B593AC49-B0E2-4E5D-AE47-9FACCF68B653}" srcOrd="5" destOrd="0" presId="urn:microsoft.com/office/officeart/2008/layout/LinedList"/>
    <dgm:cxn modelId="{39F67F2A-BB0D-4246-99AB-9DF515AAF27B}" type="presParOf" srcId="{B593AC49-B0E2-4E5D-AE47-9FACCF68B653}" destId="{257FBFC7-C9A3-4A0E-B03E-D3200402A84A}" srcOrd="0" destOrd="0" presId="urn:microsoft.com/office/officeart/2008/layout/LinedList"/>
    <dgm:cxn modelId="{BF037B1E-CFA9-4520-872B-BA5AC62D7F48}" type="presParOf" srcId="{B593AC49-B0E2-4E5D-AE47-9FACCF68B653}" destId="{ACAE4156-C2BB-4DF3-841B-48CEF0EBCF6A}" srcOrd="1" destOrd="0" presId="urn:microsoft.com/office/officeart/2008/layout/LinedList"/>
    <dgm:cxn modelId="{6506239C-4782-4ED0-BB47-C1F4DC3233E6}" type="presParOf" srcId="{9E2E4D2B-529B-4B20-A644-2F3AC4DE11AD}" destId="{C99D3B4E-1686-41D5-B4F3-629DF318A595}" srcOrd="6" destOrd="0" presId="urn:microsoft.com/office/officeart/2008/layout/LinedList"/>
    <dgm:cxn modelId="{1AD4E59B-D652-4310-A767-B795A66B4532}" type="presParOf" srcId="{9E2E4D2B-529B-4B20-A644-2F3AC4DE11AD}" destId="{AEB9A6BD-3A8C-4B93-A8AC-293AD3004016}" srcOrd="7" destOrd="0" presId="urn:microsoft.com/office/officeart/2008/layout/LinedList"/>
    <dgm:cxn modelId="{F1320DC2-2EE2-4D0E-8D3B-A20E16B86808}" type="presParOf" srcId="{AEB9A6BD-3A8C-4B93-A8AC-293AD3004016}" destId="{2249CB31-6BA6-48F8-9447-1F6371BC8D2E}" srcOrd="0" destOrd="0" presId="urn:microsoft.com/office/officeart/2008/layout/LinedList"/>
    <dgm:cxn modelId="{CB12DF92-099B-435F-A05F-B661C452FD82}" type="presParOf" srcId="{AEB9A6BD-3A8C-4B93-A8AC-293AD3004016}" destId="{68898F83-1A5D-4AFF-A967-C7F5BD488099}" srcOrd="1" destOrd="0" presId="urn:microsoft.com/office/officeart/2008/layout/LinedList"/>
    <dgm:cxn modelId="{67BC48A1-0C8A-4481-B10D-161CA5307AE4}" type="presParOf" srcId="{9E2E4D2B-529B-4B20-A644-2F3AC4DE11AD}" destId="{C3B8EB63-E369-402F-832C-02C44E074659}" srcOrd="8" destOrd="0" presId="urn:microsoft.com/office/officeart/2008/layout/LinedList"/>
    <dgm:cxn modelId="{6EF9A226-F702-422C-B061-337558D1A600}" type="presParOf" srcId="{9E2E4D2B-529B-4B20-A644-2F3AC4DE11AD}" destId="{235FAEB4-E264-48D7-97AA-63736FDE863E}" srcOrd="9" destOrd="0" presId="urn:microsoft.com/office/officeart/2008/layout/LinedList"/>
    <dgm:cxn modelId="{CC70E958-ECCA-48C4-B17E-7A0E95F41DC5}" type="presParOf" srcId="{235FAEB4-E264-48D7-97AA-63736FDE863E}" destId="{D2B4F6D9-F013-4D2B-AF9B-4122851C3FA0}" srcOrd="0" destOrd="0" presId="urn:microsoft.com/office/officeart/2008/layout/LinedList"/>
    <dgm:cxn modelId="{3CA87726-C478-43F4-8707-2E53B3580E23}" type="presParOf" srcId="{235FAEB4-E264-48D7-97AA-63736FDE863E}" destId="{B4925E7C-63CF-4FB2-B9E6-4F61EBC15473}" srcOrd="1" destOrd="0" presId="urn:microsoft.com/office/officeart/2008/layout/LinedList"/>
    <dgm:cxn modelId="{8145FF4D-D1E4-42BF-ACD4-A2A61629752C}" type="presParOf" srcId="{9E2E4D2B-529B-4B20-A644-2F3AC4DE11AD}" destId="{71AB1F0B-580A-48DD-98BA-B8EF42A472EB}" srcOrd="10" destOrd="0" presId="urn:microsoft.com/office/officeart/2008/layout/LinedList"/>
    <dgm:cxn modelId="{BE7895CA-81D5-4F17-948A-BE3936E0EB5D}" type="presParOf" srcId="{9E2E4D2B-529B-4B20-A644-2F3AC4DE11AD}" destId="{6994A042-68EC-405E-9646-FB9334618BA1}" srcOrd="11" destOrd="0" presId="urn:microsoft.com/office/officeart/2008/layout/LinedList"/>
    <dgm:cxn modelId="{86741B9C-9283-4438-B405-9876BC5C36FA}" type="presParOf" srcId="{6994A042-68EC-405E-9646-FB9334618BA1}" destId="{0346BAEE-9246-496E-853C-AE30FBF972FE}" srcOrd="0" destOrd="0" presId="urn:microsoft.com/office/officeart/2008/layout/LinedList"/>
    <dgm:cxn modelId="{E3916EF1-9E1C-4A02-A387-FB0DB3471AF2}" type="presParOf" srcId="{6994A042-68EC-405E-9646-FB9334618BA1}" destId="{7F5E2786-D624-425C-8E47-DEA3C06353CD}" srcOrd="1" destOrd="0" presId="urn:microsoft.com/office/officeart/2008/layout/LinedList"/>
    <dgm:cxn modelId="{059F1BD8-DAAB-4EC1-BDCF-13FBBE0B5DC5}" type="presParOf" srcId="{9E2E4D2B-529B-4B20-A644-2F3AC4DE11AD}" destId="{62BAAFA8-9DBC-4237-9C1C-5DE51A68D43D}" srcOrd="12" destOrd="0" presId="urn:microsoft.com/office/officeart/2008/layout/LinedList"/>
    <dgm:cxn modelId="{C2801D10-6AF4-4167-949F-6641F6EEF580}" type="presParOf" srcId="{9E2E4D2B-529B-4B20-A644-2F3AC4DE11AD}" destId="{21980BC6-1947-4DE6-AEF3-4EF3A8F44725}" srcOrd="13" destOrd="0" presId="urn:microsoft.com/office/officeart/2008/layout/LinedList"/>
    <dgm:cxn modelId="{F7852555-D109-44CB-A16D-CBAB023A1980}" type="presParOf" srcId="{21980BC6-1947-4DE6-AEF3-4EF3A8F44725}" destId="{CD05B347-2A53-4295-840E-4B1D3599A47F}" srcOrd="0" destOrd="0" presId="urn:microsoft.com/office/officeart/2008/layout/LinedList"/>
    <dgm:cxn modelId="{AA1C2CB3-AF21-4E6A-9277-7C04C37C2BFA}" type="presParOf" srcId="{21980BC6-1947-4DE6-AEF3-4EF3A8F44725}" destId="{FAC0A05D-74E3-47F5-96E0-A5B167F3A7DB}" srcOrd="1" destOrd="0" presId="urn:microsoft.com/office/officeart/2008/layout/LinedList"/>
    <dgm:cxn modelId="{77EB5223-E8F3-47D8-8D3C-D004918AE62F}" type="presParOf" srcId="{9E2E4D2B-529B-4B20-A644-2F3AC4DE11AD}" destId="{EA9B1B50-F0DF-4A62-A122-D69F2E0D3A8F}" srcOrd="14" destOrd="0" presId="urn:microsoft.com/office/officeart/2008/layout/LinedList"/>
    <dgm:cxn modelId="{4C963A43-DCD5-43A3-96C1-73EA89E06480}" type="presParOf" srcId="{9E2E4D2B-529B-4B20-A644-2F3AC4DE11AD}" destId="{42CD809B-C113-43A0-A583-9D0D4831D429}" srcOrd="15" destOrd="0" presId="urn:microsoft.com/office/officeart/2008/layout/LinedList"/>
    <dgm:cxn modelId="{D5874E8B-DB22-4E40-9046-114064D72E6B}" type="presParOf" srcId="{42CD809B-C113-43A0-A583-9D0D4831D429}" destId="{2ABC57F3-503B-4AA2-8704-2056F51D4B67}" srcOrd="0" destOrd="0" presId="urn:microsoft.com/office/officeart/2008/layout/LinedList"/>
    <dgm:cxn modelId="{E82DF26B-E19F-45BF-B705-050C1A4A4196}" type="presParOf" srcId="{42CD809B-C113-43A0-A583-9D0D4831D429}" destId="{C027638F-956D-4E65-9ABD-5C194CAC2603}" srcOrd="1" destOrd="0" presId="urn:microsoft.com/office/officeart/2008/layout/LinedList"/>
    <dgm:cxn modelId="{3976A026-2008-4F0C-9452-D39625D1971D}" type="presParOf" srcId="{9E2E4D2B-529B-4B20-A644-2F3AC4DE11AD}" destId="{D73B67BB-962C-4C03-8C40-B75BE4C9E298}" srcOrd="16" destOrd="0" presId="urn:microsoft.com/office/officeart/2008/layout/LinedList"/>
    <dgm:cxn modelId="{2DBE01CC-DA2B-4B14-A8DF-9B12B0AF0CB4}" type="presParOf" srcId="{9E2E4D2B-529B-4B20-A644-2F3AC4DE11AD}" destId="{9D74426D-7A5B-4B0A-91D2-5DA8F7A15E27}" srcOrd="17" destOrd="0" presId="urn:microsoft.com/office/officeart/2008/layout/LinedList"/>
    <dgm:cxn modelId="{D9546EE0-EE7C-418B-92D1-3E3A9FD4321F}" type="presParOf" srcId="{9D74426D-7A5B-4B0A-91D2-5DA8F7A15E27}" destId="{68842135-BD72-48D6-A988-6FC2BDD3A4A0}" srcOrd="0" destOrd="0" presId="urn:microsoft.com/office/officeart/2008/layout/LinedList"/>
    <dgm:cxn modelId="{02E38200-BD34-4634-BEBC-8DB33C138697}" type="presParOf" srcId="{9D74426D-7A5B-4B0A-91D2-5DA8F7A15E27}" destId="{02A2BBC4-EA66-496E-949F-86C6B3D92CF6}" srcOrd="1" destOrd="0" presId="urn:microsoft.com/office/officeart/2008/layout/LinedList"/>
    <dgm:cxn modelId="{E3D5A84E-2142-4932-893B-6DBE1F884E4E}" type="presParOf" srcId="{9E2E4D2B-529B-4B20-A644-2F3AC4DE11AD}" destId="{1C31892C-93DF-4DD9-A6ED-051C22B6AC49}" srcOrd="18" destOrd="0" presId="urn:microsoft.com/office/officeart/2008/layout/LinedList"/>
    <dgm:cxn modelId="{02961048-CE11-432A-9DC4-1583418E1C4A}" type="presParOf" srcId="{9E2E4D2B-529B-4B20-A644-2F3AC4DE11AD}" destId="{53D3559D-0879-4B75-A858-68000D85EFB2}" srcOrd="19" destOrd="0" presId="urn:microsoft.com/office/officeart/2008/layout/LinedList"/>
    <dgm:cxn modelId="{36B6447E-9952-4FED-94B4-B8E28F832E41}" type="presParOf" srcId="{53D3559D-0879-4B75-A858-68000D85EFB2}" destId="{20AD9736-27AF-4ED6-896E-A062A0D4E110}" srcOrd="0" destOrd="0" presId="urn:microsoft.com/office/officeart/2008/layout/LinedList"/>
    <dgm:cxn modelId="{512116E3-2AA3-434A-93D2-2F3C91774C78}" type="presParOf" srcId="{53D3559D-0879-4B75-A858-68000D85EFB2}" destId="{607295E2-C23A-477C-942C-DD8B3B56A7DB}" srcOrd="1" destOrd="0" presId="urn:microsoft.com/office/officeart/2008/layout/LinedList"/>
    <dgm:cxn modelId="{40FB7215-EAB2-4F0D-82BC-F5E72DDB9313}" type="presParOf" srcId="{9E2E4D2B-529B-4B20-A644-2F3AC4DE11AD}" destId="{237BF958-52B9-43C0-9E83-59E1E69EC5A3}" srcOrd="20" destOrd="0" presId="urn:microsoft.com/office/officeart/2008/layout/LinedList"/>
    <dgm:cxn modelId="{5910A798-C9D2-4464-BC16-685716E74E04}" type="presParOf" srcId="{9E2E4D2B-529B-4B20-A644-2F3AC4DE11AD}" destId="{2582FD90-B953-4461-8FB9-D8328488BDAC}" srcOrd="21" destOrd="0" presId="urn:microsoft.com/office/officeart/2008/layout/LinedList"/>
    <dgm:cxn modelId="{0E13379D-5D5B-4F47-827F-F7D347516816}" type="presParOf" srcId="{2582FD90-B953-4461-8FB9-D8328488BDAC}" destId="{6CFF453E-6200-438A-A1D9-CF495CCB0250}" srcOrd="0" destOrd="0" presId="urn:microsoft.com/office/officeart/2008/layout/LinedList"/>
    <dgm:cxn modelId="{0AB5FB37-04A7-48BE-91D6-E27F7B903331}" type="presParOf" srcId="{2582FD90-B953-4461-8FB9-D8328488BDAC}" destId="{0D38283A-4F97-4EB2-AE05-4F369EB9A2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0312A-CCA6-4355-8C90-1A122A42B3EF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08546E-C830-46C6-87D4-AC00B060114B}">
      <dgm:prSet/>
      <dgm:spPr/>
      <dgm:t>
        <a:bodyPr/>
        <a:lstStyle/>
        <a:p>
          <a:r>
            <a:rPr lang="en-US" dirty="0"/>
            <a:t>2022 – Jim Vetter</a:t>
          </a:r>
        </a:p>
      </dgm:t>
    </dgm:pt>
    <dgm:pt modelId="{5FB6F52A-C80E-4C4A-9396-5BF042738ADB}" type="parTrans" cxnId="{A19D0FA3-597A-4D4B-996F-1B5C731B8F01}">
      <dgm:prSet/>
      <dgm:spPr/>
      <dgm:t>
        <a:bodyPr/>
        <a:lstStyle/>
        <a:p>
          <a:endParaRPr lang="en-US"/>
        </a:p>
      </dgm:t>
    </dgm:pt>
    <dgm:pt modelId="{BE80FE80-E795-473E-A0ED-55CB2AAE448F}" type="sibTrans" cxnId="{A19D0FA3-597A-4D4B-996F-1B5C731B8F01}">
      <dgm:prSet/>
      <dgm:spPr/>
      <dgm:t>
        <a:bodyPr/>
        <a:lstStyle/>
        <a:p>
          <a:endParaRPr lang="en-US"/>
        </a:p>
      </dgm:t>
    </dgm:pt>
    <dgm:pt modelId="{E5A49F4A-73AA-41F4-8BF7-CE7557E5A5B5}">
      <dgm:prSet/>
      <dgm:spPr/>
      <dgm:t>
        <a:bodyPr/>
        <a:lstStyle/>
        <a:p>
          <a:r>
            <a:rPr lang="en-US" dirty="0"/>
            <a:t>2021 – Heather Helgeson</a:t>
          </a:r>
        </a:p>
      </dgm:t>
    </dgm:pt>
    <dgm:pt modelId="{39C11216-FC2A-4400-AB2E-AD6D118CE963}" type="parTrans" cxnId="{EBB8E335-9725-44D4-859B-7D1B8A97B323}">
      <dgm:prSet/>
      <dgm:spPr/>
      <dgm:t>
        <a:bodyPr/>
        <a:lstStyle/>
        <a:p>
          <a:endParaRPr lang="en-US"/>
        </a:p>
      </dgm:t>
    </dgm:pt>
    <dgm:pt modelId="{F737F9EC-97A4-4484-9F9B-E38846F324DB}" type="sibTrans" cxnId="{EBB8E335-9725-44D4-859B-7D1B8A97B323}">
      <dgm:prSet/>
      <dgm:spPr/>
      <dgm:t>
        <a:bodyPr/>
        <a:lstStyle/>
        <a:p>
          <a:endParaRPr lang="en-US"/>
        </a:p>
      </dgm:t>
    </dgm:pt>
    <dgm:pt modelId="{14651AE2-EC92-4991-86FB-FAC4753A1BEB}">
      <dgm:prSet/>
      <dgm:spPr/>
      <dgm:t>
        <a:bodyPr/>
        <a:lstStyle/>
        <a:p>
          <a:r>
            <a:rPr lang="en-US"/>
            <a:t>2020 – Rose Stoller </a:t>
          </a:r>
        </a:p>
      </dgm:t>
    </dgm:pt>
    <dgm:pt modelId="{9C6A4F86-F568-411A-827F-48E18423E6D8}" type="parTrans" cxnId="{E50A27BC-86A6-4CA9-BA8D-0D64EADF5A2B}">
      <dgm:prSet/>
      <dgm:spPr/>
      <dgm:t>
        <a:bodyPr/>
        <a:lstStyle/>
        <a:p>
          <a:endParaRPr lang="en-US"/>
        </a:p>
      </dgm:t>
    </dgm:pt>
    <dgm:pt modelId="{A620317D-88AD-49AC-B2CB-C8570F75B1A8}" type="sibTrans" cxnId="{E50A27BC-86A6-4CA9-BA8D-0D64EADF5A2B}">
      <dgm:prSet/>
      <dgm:spPr/>
      <dgm:t>
        <a:bodyPr/>
        <a:lstStyle/>
        <a:p>
          <a:endParaRPr lang="en-US"/>
        </a:p>
      </dgm:t>
    </dgm:pt>
    <dgm:pt modelId="{477DBA8A-549F-4825-BDFE-3D8100431369}">
      <dgm:prSet/>
      <dgm:spPr/>
      <dgm:t>
        <a:bodyPr/>
        <a:lstStyle/>
        <a:p>
          <a:r>
            <a:rPr lang="en-US" dirty="0"/>
            <a:t>2019 – Franklin G. Larson</a:t>
          </a:r>
        </a:p>
      </dgm:t>
    </dgm:pt>
    <dgm:pt modelId="{5CB7CACF-369D-423B-919E-E4405D3F3788}" type="parTrans" cxnId="{C8541324-E621-48BB-B8C3-CF57B0CB59D3}">
      <dgm:prSet/>
      <dgm:spPr/>
      <dgm:t>
        <a:bodyPr/>
        <a:lstStyle/>
        <a:p>
          <a:endParaRPr lang="en-US"/>
        </a:p>
      </dgm:t>
    </dgm:pt>
    <dgm:pt modelId="{98580AA7-7DBE-4C23-91B0-91AF524FE8D7}" type="sibTrans" cxnId="{C8541324-E621-48BB-B8C3-CF57B0CB59D3}">
      <dgm:prSet/>
      <dgm:spPr/>
      <dgm:t>
        <a:bodyPr/>
        <a:lstStyle/>
        <a:p>
          <a:endParaRPr lang="en-US"/>
        </a:p>
      </dgm:t>
    </dgm:pt>
    <dgm:pt modelId="{3C0B8221-6090-45DD-A902-5EAAB2C267F1}">
      <dgm:prSet/>
      <dgm:spPr/>
      <dgm:t>
        <a:bodyPr/>
        <a:lstStyle/>
        <a:p>
          <a:r>
            <a:rPr lang="en-US" dirty="0"/>
            <a:t>2018 – Sharon E. Buhr</a:t>
          </a:r>
        </a:p>
      </dgm:t>
    </dgm:pt>
    <dgm:pt modelId="{F1135B34-D362-4DA1-A6F2-A71655A6818B}" type="parTrans" cxnId="{48C877CA-79AC-44B7-B82B-801373465BB3}">
      <dgm:prSet/>
      <dgm:spPr/>
      <dgm:t>
        <a:bodyPr/>
        <a:lstStyle/>
        <a:p>
          <a:endParaRPr lang="en-US"/>
        </a:p>
      </dgm:t>
    </dgm:pt>
    <dgm:pt modelId="{EAD7EAF3-5FC9-48C3-A21F-3A0832054C92}" type="sibTrans" cxnId="{48C877CA-79AC-44B7-B82B-801373465BB3}">
      <dgm:prSet/>
      <dgm:spPr/>
      <dgm:t>
        <a:bodyPr/>
        <a:lstStyle/>
        <a:p>
          <a:endParaRPr lang="en-US"/>
        </a:p>
      </dgm:t>
    </dgm:pt>
    <dgm:pt modelId="{779E84F5-C7C8-4415-AABC-FC09EE6A6936}">
      <dgm:prSet/>
      <dgm:spPr/>
      <dgm:t>
        <a:bodyPr/>
        <a:lstStyle/>
        <a:p>
          <a:r>
            <a:rPr lang="en-US"/>
            <a:t>2017 – Hal and Kathleen Gershman</a:t>
          </a:r>
        </a:p>
      </dgm:t>
    </dgm:pt>
    <dgm:pt modelId="{4961777E-5289-4FFF-BA58-88D6BF2F16C1}" type="parTrans" cxnId="{22112F63-93A2-4CA6-8C8D-F454F80202B5}">
      <dgm:prSet/>
      <dgm:spPr/>
      <dgm:t>
        <a:bodyPr/>
        <a:lstStyle/>
        <a:p>
          <a:endParaRPr lang="en-US"/>
        </a:p>
      </dgm:t>
    </dgm:pt>
    <dgm:pt modelId="{3A9D22E2-B004-4E43-9A66-D88AFAB4DECE}" type="sibTrans" cxnId="{22112F63-93A2-4CA6-8C8D-F454F80202B5}">
      <dgm:prSet/>
      <dgm:spPr/>
      <dgm:t>
        <a:bodyPr/>
        <a:lstStyle/>
        <a:p>
          <a:endParaRPr lang="en-US"/>
        </a:p>
      </dgm:t>
    </dgm:pt>
    <dgm:pt modelId="{B5E2CE82-F874-4548-AADA-3C75882874B1}">
      <dgm:prSet/>
      <dgm:spPr/>
      <dgm:t>
        <a:bodyPr/>
        <a:lstStyle/>
        <a:p>
          <a:r>
            <a:rPr lang="en-US"/>
            <a:t>2016 – Kevin J. Dvorak and Sandra Marshall</a:t>
          </a:r>
        </a:p>
      </dgm:t>
    </dgm:pt>
    <dgm:pt modelId="{49CEEA50-BB27-4DE3-8861-0A34CBDEE085}" type="parTrans" cxnId="{4A07EEF0-9596-4F50-955F-0B68836057AB}">
      <dgm:prSet/>
      <dgm:spPr/>
      <dgm:t>
        <a:bodyPr/>
        <a:lstStyle/>
        <a:p>
          <a:endParaRPr lang="en-US"/>
        </a:p>
      </dgm:t>
    </dgm:pt>
    <dgm:pt modelId="{0F1BD1F1-4CE0-4CBE-81C5-E2802D6715EF}" type="sibTrans" cxnId="{4A07EEF0-9596-4F50-955F-0B68836057AB}">
      <dgm:prSet/>
      <dgm:spPr/>
      <dgm:t>
        <a:bodyPr/>
        <a:lstStyle/>
        <a:p>
          <a:endParaRPr lang="en-US"/>
        </a:p>
      </dgm:t>
    </dgm:pt>
    <dgm:pt modelId="{47F76148-73F7-49A0-8018-DF1F3B06B8BD}">
      <dgm:prSet/>
      <dgm:spPr/>
      <dgm:t>
        <a:bodyPr/>
        <a:lstStyle/>
        <a:p>
          <a:r>
            <a:rPr lang="en-US"/>
            <a:t>2015 – Larry Robinson</a:t>
          </a:r>
        </a:p>
      </dgm:t>
    </dgm:pt>
    <dgm:pt modelId="{FB662F11-3D22-42A8-9792-F48CFE115FB3}" type="parTrans" cxnId="{FCC18ABC-D738-4C62-B709-4F5F88492AA2}">
      <dgm:prSet/>
      <dgm:spPr/>
      <dgm:t>
        <a:bodyPr/>
        <a:lstStyle/>
        <a:p>
          <a:endParaRPr lang="en-US"/>
        </a:p>
      </dgm:t>
    </dgm:pt>
    <dgm:pt modelId="{06F0084C-AA14-4CDF-82A6-FDABFB744ADE}" type="sibTrans" cxnId="{FCC18ABC-D738-4C62-B709-4F5F88492AA2}">
      <dgm:prSet/>
      <dgm:spPr/>
      <dgm:t>
        <a:bodyPr/>
        <a:lstStyle/>
        <a:p>
          <a:endParaRPr lang="en-US"/>
        </a:p>
      </dgm:t>
    </dgm:pt>
    <dgm:pt modelId="{E7569AE5-4FF9-4ABA-A974-8AAA75624150}">
      <dgm:prSet/>
      <dgm:spPr/>
      <dgm:t>
        <a:bodyPr/>
        <a:lstStyle/>
        <a:p>
          <a:r>
            <a:rPr lang="en-US"/>
            <a:t>2014 – Diane Zainhofsky</a:t>
          </a:r>
        </a:p>
      </dgm:t>
    </dgm:pt>
    <dgm:pt modelId="{9E5E7F0A-85F8-486E-92AF-41289A12E2BA}" type="parTrans" cxnId="{D3E24C44-698D-454F-B945-D74ECDEFD39B}">
      <dgm:prSet/>
      <dgm:spPr/>
      <dgm:t>
        <a:bodyPr/>
        <a:lstStyle/>
        <a:p>
          <a:endParaRPr lang="en-US"/>
        </a:p>
      </dgm:t>
    </dgm:pt>
    <dgm:pt modelId="{B92499AB-1C4A-490E-AC93-0FDCE3BB7066}" type="sibTrans" cxnId="{D3E24C44-698D-454F-B945-D74ECDEFD39B}">
      <dgm:prSet/>
      <dgm:spPr/>
      <dgm:t>
        <a:bodyPr/>
        <a:lstStyle/>
        <a:p>
          <a:endParaRPr lang="en-US"/>
        </a:p>
      </dgm:t>
    </dgm:pt>
    <dgm:pt modelId="{E7815E64-31BE-4A88-A61A-FEB696A69E23}">
      <dgm:prSet/>
      <dgm:spPr/>
      <dgm:t>
        <a:bodyPr/>
        <a:lstStyle/>
        <a:p>
          <a:r>
            <a:rPr lang="en-US" dirty="0"/>
            <a:t>2013 – William Pearce</a:t>
          </a:r>
        </a:p>
      </dgm:t>
    </dgm:pt>
    <dgm:pt modelId="{60E036BE-2ECE-4FFF-9CC0-584DEB2FB5DF}" type="parTrans" cxnId="{FF66B95F-7031-4B9D-A388-772C8B8AF8D3}">
      <dgm:prSet/>
      <dgm:spPr/>
      <dgm:t>
        <a:bodyPr/>
        <a:lstStyle/>
        <a:p>
          <a:endParaRPr lang="en-US"/>
        </a:p>
      </dgm:t>
    </dgm:pt>
    <dgm:pt modelId="{F949D359-BA68-4EF8-AA20-5A1BCE6597A2}" type="sibTrans" cxnId="{FF66B95F-7031-4B9D-A388-772C8B8AF8D3}">
      <dgm:prSet/>
      <dgm:spPr/>
      <dgm:t>
        <a:bodyPr/>
        <a:lstStyle/>
        <a:p>
          <a:endParaRPr lang="en-US"/>
        </a:p>
      </dgm:t>
    </dgm:pt>
    <dgm:pt modelId="{DF4C0EF3-F140-4F96-9914-D99D64A11E9A}">
      <dgm:prSet/>
      <dgm:spPr/>
      <dgm:t>
        <a:bodyPr/>
        <a:lstStyle/>
        <a:p>
          <a:r>
            <a:rPr lang="en-US" dirty="0"/>
            <a:t>2024 – Kim </a:t>
          </a:r>
          <a:r>
            <a:rPr lang="en-US" dirty="0" err="1"/>
            <a:t>Konikow</a:t>
          </a:r>
          <a:endParaRPr lang="en-US" dirty="0"/>
        </a:p>
      </dgm:t>
    </dgm:pt>
    <dgm:pt modelId="{5A29AFC4-8496-47B9-8077-07804F5C81A3}" type="parTrans" cxnId="{47FAF3B6-CF5C-454D-913A-1740AAF15B57}">
      <dgm:prSet/>
      <dgm:spPr/>
      <dgm:t>
        <a:bodyPr/>
        <a:lstStyle/>
        <a:p>
          <a:endParaRPr lang="en-US"/>
        </a:p>
      </dgm:t>
    </dgm:pt>
    <dgm:pt modelId="{20CBEF73-B30F-4B77-AADD-5D4DDB8B4728}" type="sibTrans" cxnId="{47FAF3B6-CF5C-454D-913A-1740AAF15B57}">
      <dgm:prSet/>
      <dgm:spPr/>
      <dgm:t>
        <a:bodyPr/>
        <a:lstStyle/>
        <a:p>
          <a:endParaRPr lang="en-US"/>
        </a:p>
      </dgm:t>
    </dgm:pt>
    <dgm:pt modelId="{4807313E-3B8B-4E1D-AD3C-EE398ED5CB40}">
      <dgm:prSet/>
      <dgm:spPr/>
      <dgm:t>
        <a:bodyPr/>
        <a:lstStyle/>
        <a:p>
          <a:r>
            <a:rPr lang="en-US"/>
            <a:t>2023 </a:t>
          </a:r>
          <a:r>
            <a:rPr lang="en-US" dirty="0"/>
            <a:t>– Kurt Snyder</a:t>
          </a:r>
        </a:p>
      </dgm:t>
    </dgm:pt>
    <dgm:pt modelId="{B11E33D0-78D8-48F9-8735-A88F0E70778D}" type="parTrans" cxnId="{6F0B904C-E92F-440D-AD6D-FE2316A85A90}">
      <dgm:prSet/>
      <dgm:spPr/>
      <dgm:t>
        <a:bodyPr/>
        <a:lstStyle/>
        <a:p>
          <a:endParaRPr lang="en-US"/>
        </a:p>
      </dgm:t>
    </dgm:pt>
    <dgm:pt modelId="{8849ACD3-D487-40AC-BD86-E38E70E2047F}" type="sibTrans" cxnId="{6F0B904C-E92F-440D-AD6D-FE2316A85A90}">
      <dgm:prSet/>
      <dgm:spPr/>
      <dgm:t>
        <a:bodyPr/>
        <a:lstStyle/>
        <a:p>
          <a:endParaRPr lang="en-US"/>
        </a:p>
      </dgm:t>
    </dgm:pt>
    <dgm:pt modelId="{F6074F4B-2A59-450E-94D8-0715D85612B7}" type="pres">
      <dgm:prSet presAssocID="{96D0312A-CCA6-4355-8C90-1A122A42B3EF}" presName="vert0" presStyleCnt="0">
        <dgm:presLayoutVars>
          <dgm:dir/>
          <dgm:animOne val="branch"/>
          <dgm:animLvl val="lvl"/>
        </dgm:presLayoutVars>
      </dgm:prSet>
      <dgm:spPr/>
    </dgm:pt>
    <dgm:pt modelId="{FFCBF2C3-D8F8-434F-8207-50E252D9A6F7}" type="pres">
      <dgm:prSet presAssocID="{DF4C0EF3-F140-4F96-9914-D99D64A11E9A}" presName="thickLine" presStyleLbl="alignNode1" presStyleIdx="0" presStyleCnt="12"/>
      <dgm:spPr/>
    </dgm:pt>
    <dgm:pt modelId="{1212FB8E-145D-4289-92FB-9F7861749433}" type="pres">
      <dgm:prSet presAssocID="{DF4C0EF3-F140-4F96-9914-D99D64A11E9A}" presName="horz1" presStyleCnt="0"/>
      <dgm:spPr/>
    </dgm:pt>
    <dgm:pt modelId="{F9A939EB-C266-44C4-94EA-024470028000}" type="pres">
      <dgm:prSet presAssocID="{DF4C0EF3-F140-4F96-9914-D99D64A11E9A}" presName="tx1" presStyleLbl="revTx" presStyleIdx="0" presStyleCnt="12"/>
      <dgm:spPr/>
    </dgm:pt>
    <dgm:pt modelId="{5CFC3AD7-9481-42ED-89D2-531CE3C54917}" type="pres">
      <dgm:prSet presAssocID="{DF4C0EF3-F140-4F96-9914-D99D64A11E9A}" presName="vert1" presStyleCnt="0"/>
      <dgm:spPr/>
    </dgm:pt>
    <dgm:pt modelId="{ACD970B8-DC71-43D3-A5F7-051772C1FCBD}" type="pres">
      <dgm:prSet presAssocID="{4807313E-3B8B-4E1D-AD3C-EE398ED5CB40}" presName="thickLine" presStyleLbl="alignNode1" presStyleIdx="1" presStyleCnt="12"/>
      <dgm:spPr/>
    </dgm:pt>
    <dgm:pt modelId="{E556D5A3-481C-4C07-8AEF-206F6EA0CF10}" type="pres">
      <dgm:prSet presAssocID="{4807313E-3B8B-4E1D-AD3C-EE398ED5CB40}" presName="horz1" presStyleCnt="0"/>
      <dgm:spPr/>
    </dgm:pt>
    <dgm:pt modelId="{F389FB58-FD12-4DC2-986F-43D25E7CA3B7}" type="pres">
      <dgm:prSet presAssocID="{4807313E-3B8B-4E1D-AD3C-EE398ED5CB40}" presName="tx1" presStyleLbl="revTx" presStyleIdx="1" presStyleCnt="12"/>
      <dgm:spPr/>
    </dgm:pt>
    <dgm:pt modelId="{BD7AC9E1-C930-430F-858B-3646664B5C8C}" type="pres">
      <dgm:prSet presAssocID="{4807313E-3B8B-4E1D-AD3C-EE398ED5CB40}" presName="vert1" presStyleCnt="0"/>
      <dgm:spPr/>
    </dgm:pt>
    <dgm:pt modelId="{E0DEC222-1F58-4A73-938B-8D12F3E3227B}" type="pres">
      <dgm:prSet presAssocID="{BA08546E-C830-46C6-87D4-AC00B060114B}" presName="thickLine" presStyleLbl="alignNode1" presStyleIdx="2" presStyleCnt="12"/>
      <dgm:spPr/>
    </dgm:pt>
    <dgm:pt modelId="{04EEBA32-F18A-4035-AA2B-3C604ED61C9D}" type="pres">
      <dgm:prSet presAssocID="{BA08546E-C830-46C6-87D4-AC00B060114B}" presName="horz1" presStyleCnt="0"/>
      <dgm:spPr/>
    </dgm:pt>
    <dgm:pt modelId="{A70D8B18-8927-434E-8BAA-9894620BA20B}" type="pres">
      <dgm:prSet presAssocID="{BA08546E-C830-46C6-87D4-AC00B060114B}" presName="tx1" presStyleLbl="revTx" presStyleIdx="2" presStyleCnt="12"/>
      <dgm:spPr/>
    </dgm:pt>
    <dgm:pt modelId="{C90EBE90-1307-4012-A80E-EFDC7F81E58B}" type="pres">
      <dgm:prSet presAssocID="{BA08546E-C830-46C6-87D4-AC00B060114B}" presName="vert1" presStyleCnt="0"/>
      <dgm:spPr/>
    </dgm:pt>
    <dgm:pt modelId="{E24E0C4D-C0AF-43E9-B411-E7A1E6EA0F38}" type="pres">
      <dgm:prSet presAssocID="{E5A49F4A-73AA-41F4-8BF7-CE7557E5A5B5}" presName="thickLine" presStyleLbl="alignNode1" presStyleIdx="3" presStyleCnt="12"/>
      <dgm:spPr/>
    </dgm:pt>
    <dgm:pt modelId="{14DFEA52-9154-4C39-9CCB-A5007F4E722E}" type="pres">
      <dgm:prSet presAssocID="{E5A49F4A-73AA-41F4-8BF7-CE7557E5A5B5}" presName="horz1" presStyleCnt="0"/>
      <dgm:spPr/>
    </dgm:pt>
    <dgm:pt modelId="{E1DF3782-CF49-4A60-8C51-4806A0391391}" type="pres">
      <dgm:prSet presAssocID="{E5A49F4A-73AA-41F4-8BF7-CE7557E5A5B5}" presName="tx1" presStyleLbl="revTx" presStyleIdx="3" presStyleCnt="12"/>
      <dgm:spPr/>
    </dgm:pt>
    <dgm:pt modelId="{649B2265-4C41-48B9-A9FF-F8B06F8EF6C8}" type="pres">
      <dgm:prSet presAssocID="{E5A49F4A-73AA-41F4-8BF7-CE7557E5A5B5}" presName="vert1" presStyleCnt="0"/>
      <dgm:spPr/>
    </dgm:pt>
    <dgm:pt modelId="{939A0352-2AA6-4686-8698-72FB208D6D17}" type="pres">
      <dgm:prSet presAssocID="{14651AE2-EC92-4991-86FB-FAC4753A1BEB}" presName="thickLine" presStyleLbl="alignNode1" presStyleIdx="4" presStyleCnt="12"/>
      <dgm:spPr/>
    </dgm:pt>
    <dgm:pt modelId="{23E2DD10-7C31-4B07-9E51-CA601D22B389}" type="pres">
      <dgm:prSet presAssocID="{14651AE2-EC92-4991-86FB-FAC4753A1BEB}" presName="horz1" presStyleCnt="0"/>
      <dgm:spPr/>
    </dgm:pt>
    <dgm:pt modelId="{0E43C071-63E4-4505-9EE3-921B62AED960}" type="pres">
      <dgm:prSet presAssocID="{14651AE2-EC92-4991-86FB-FAC4753A1BEB}" presName="tx1" presStyleLbl="revTx" presStyleIdx="4" presStyleCnt="12"/>
      <dgm:spPr/>
    </dgm:pt>
    <dgm:pt modelId="{2F200119-1BEF-414F-9D2B-B702F4742DEA}" type="pres">
      <dgm:prSet presAssocID="{14651AE2-EC92-4991-86FB-FAC4753A1BEB}" presName="vert1" presStyleCnt="0"/>
      <dgm:spPr/>
    </dgm:pt>
    <dgm:pt modelId="{C4CA221A-CE20-4930-B58A-4A3FB98735E1}" type="pres">
      <dgm:prSet presAssocID="{477DBA8A-549F-4825-BDFE-3D8100431369}" presName="thickLine" presStyleLbl="alignNode1" presStyleIdx="5" presStyleCnt="12"/>
      <dgm:spPr/>
    </dgm:pt>
    <dgm:pt modelId="{05C324F0-52F8-4EA1-BBC9-EB0900F75602}" type="pres">
      <dgm:prSet presAssocID="{477DBA8A-549F-4825-BDFE-3D8100431369}" presName="horz1" presStyleCnt="0"/>
      <dgm:spPr/>
    </dgm:pt>
    <dgm:pt modelId="{9B126100-AE76-4494-9015-BC7874E12584}" type="pres">
      <dgm:prSet presAssocID="{477DBA8A-549F-4825-BDFE-3D8100431369}" presName="tx1" presStyleLbl="revTx" presStyleIdx="5" presStyleCnt="12"/>
      <dgm:spPr/>
    </dgm:pt>
    <dgm:pt modelId="{CCB2CD60-776E-4FE8-B337-849EACEB8926}" type="pres">
      <dgm:prSet presAssocID="{477DBA8A-549F-4825-BDFE-3D8100431369}" presName="vert1" presStyleCnt="0"/>
      <dgm:spPr/>
    </dgm:pt>
    <dgm:pt modelId="{232F3A51-6097-460F-9208-1F16BB49F859}" type="pres">
      <dgm:prSet presAssocID="{3C0B8221-6090-45DD-A902-5EAAB2C267F1}" presName="thickLine" presStyleLbl="alignNode1" presStyleIdx="6" presStyleCnt="12"/>
      <dgm:spPr/>
    </dgm:pt>
    <dgm:pt modelId="{2B617552-A30F-49B8-8B4B-AB5A4F54F849}" type="pres">
      <dgm:prSet presAssocID="{3C0B8221-6090-45DD-A902-5EAAB2C267F1}" presName="horz1" presStyleCnt="0"/>
      <dgm:spPr/>
    </dgm:pt>
    <dgm:pt modelId="{A079D2D1-12CA-49FB-B9BC-EAF2494BC118}" type="pres">
      <dgm:prSet presAssocID="{3C0B8221-6090-45DD-A902-5EAAB2C267F1}" presName="tx1" presStyleLbl="revTx" presStyleIdx="6" presStyleCnt="12"/>
      <dgm:spPr/>
    </dgm:pt>
    <dgm:pt modelId="{C3718E6C-C2F6-4069-A14A-7396EC215CE0}" type="pres">
      <dgm:prSet presAssocID="{3C0B8221-6090-45DD-A902-5EAAB2C267F1}" presName="vert1" presStyleCnt="0"/>
      <dgm:spPr/>
    </dgm:pt>
    <dgm:pt modelId="{F8482A64-3667-41AD-AA71-E59F8DD9D210}" type="pres">
      <dgm:prSet presAssocID="{779E84F5-C7C8-4415-AABC-FC09EE6A6936}" presName="thickLine" presStyleLbl="alignNode1" presStyleIdx="7" presStyleCnt="12"/>
      <dgm:spPr/>
    </dgm:pt>
    <dgm:pt modelId="{A41ADF9E-56F6-410F-814E-9B5A6C42E319}" type="pres">
      <dgm:prSet presAssocID="{779E84F5-C7C8-4415-AABC-FC09EE6A6936}" presName="horz1" presStyleCnt="0"/>
      <dgm:spPr/>
    </dgm:pt>
    <dgm:pt modelId="{6FC9AF58-7A05-4D7D-A93E-E8E6BDB1603C}" type="pres">
      <dgm:prSet presAssocID="{779E84F5-C7C8-4415-AABC-FC09EE6A6936}" presName="tx1" presStyleLbl="revTx" presStyleIdx="7" presStyleCnt="12"/>
      <dgm:spPr/>
    </dgm:pt>
    <dgm:pt modelId="{6B08924F-86B2-4D8F-84FE-63E2971FB881}" type="pres">
      <dgm:prSet presAssocID="{779E84F5-C7C8-4415-AABC-FC09EE6A6936}" presName="vert1" presStyleCnt="0"/>
      <dgm:spPr/>
    </dgm:pt>
    <dgm:pt modelId="{E218C8D7-7613-4CAC-887E-3663B2290B3D}" type="pres">
      <dgm:prSet presAssocID="{B5E2CE82-F874-4548-AADA-3C75882874B1}" presName="thickLine" presStyleLbl="alignNode1" presStyleIdx="8" presStyleCnt="12"/>
      <dgm:spPr/>
    </dgm:pt>
    <dgm:pt modelId="{C9989512-2BBB-4B10-8644-8B3180DDE02F}" type="pres">
      <dgm:prSet presAssocID="{B5E2CE82-F874-4548-AADA-3C75882874B1}" presName="horz1" presStyleCnt="0"/>
      <dgm:spPr/>
    </dgm:pt>
    <dgm:pt modelId="{B38B3EF5-CD7C-41CD-A549-A18A3DBE166D}" type="pres">
      <dgm:prSet presAssocID="{B5E2CE82-F874-4548-AADA-3C75882874B1}" presName="tx1" presStyleLbl="revTx" presStyleIdx="8" presStyleCnt="12"/>
      <dgm:spPr/>
    </dgm:pt>
    <dgm:pt modelId="{E0AA3C9C-8E9E-4B4E-99CD-763CDB81FC70}" type="pres">
      <dgm:prSet presAssocID="{B5E2CE82-F874-4548-AADA-3C75882874B1}" presName="vert1" presStyleCnt="0"/>
      <dgm:spPr/>
    </dgm:pt>
    <dgm:pt modelId="{41135F83-34B8-4FFC-87A9-778DD9EAA311}" type="pres">
      <dgm:prSet presAssocID="{47F76148-73F7-49A0-8018-DF1F3B06B8BD}" presName="thickLine" presStyleLbl="alignNode1" presStyleIdx="9" presStyleCnt="12"/>
      <dgm:spPr/>
    </dgm:pt>
    <dgm:pt modelId="{44B540BC-A146-4218-9502-83DB2D770774}" type="pres">
      <dgm:prSet presAssocID="{47F76148-73F7-49A0-8018-DF1F3B06B8BD}" presName="horz1" presStyleCnt="0"/>
      <dgm:spPr/>
    </dgm:pt>
    <dgm:pt modelId="{71862F93-4C79-4096-B54D-731E71DCEFDE}" type="pres">
      <dgm:prSet presAssocID="{47F76148-73F7-49A0-8018-DF1F3B06B8BD}" presName="tx1" presStyleLbl="revTx" presStyleIdx="9" presStyleCnt="12"/>
      <dgm:spPr/>
    </dgm:pt>
    <dgm:pt modelId="{00DF6ABC-F072-4C15-87CB-8269B008E57E}" type="pres">
      <dgm:prSet presAssocID="{47F76148-73F7-49A0-8018-DF1F3B06B8BD}" presName="vert1" presStyleCnt="0"/>
      <dgm:spPr/>
    </dgm:pt>
    <dgm:pt modelId="{3CAC802B-708E-4D2C-8904-AAB7634759CA}" type="pres">
      <dgm:prSet presAssocID="{E7569AE5-4FF9-4ABA-A974-8AAA75624150}" presName="thickLine" presStyleLbl="alignNode1" presStyleIdx="10" presStyleCnt="12"/>
      <dgm:spPr/>
    </dgm:pt>
    <dgm:pt modelId="{C9F535EB-1B77-4E2E-B970-C35DAEC99AD4}" type="pres">
      <dgm:prSet presAssocID="{E7569AE5-4FF9-4ABA-A974-8AAA75624150}" presName="horz1" presStyleCnt="0"/>
      <dgm:spPr/>
    </dgm:pt>
    <dgm:pt modelId="{C5602F40-B8D8-4E0B-BC4C-41CD69F4FC82}" type="pres">
      <dgm:prSet presAssocID="{E7569AE5-4FF9-4ABA-A974-8AAA75624150}" presName="tx1" presStyleLbl="revTx" presStyleIdx="10" presStyleCnt="12"/>
      <dgm:spPr/>
    </dgm:pt>
    <dgm:pt modelId="{52F45308-8B4E-4839-BED8-2B25EB631503}" type="pres">
      <dgm:prSet presAssocID="{E7569AE5-4FF9-4ABA-A974-8AAA75624150}" presName="vert1" presStyleCnt="0"/>
      <dgm:spPr/>
    </dgm:pt>
    <dgm:pt modelId="{814B9224-A17F-47AD-92D1-4ACACDC874CB}" type="pres">
      <dgm:prSet presAssocID="{E7815E64-31BE-4A88-A61A-FEB696A69E23}" presName="thickLine" presStyleLbl="alignNode1" presStyleIdx="11" presStyleCnt="12"/>
      <dgm:spPr/>
    </dgm:pt>
    <dgm:pt modelId="{F056C8AC-BB6E-45FA-807B-5B42C0E533A4}" type="pres">
      <dgm:prSet presAssocID="{E7815E64-31BE-4A88-A61A-FEB696A69E23}" presName="horz1" presStyleCnt="0"/>
      <dgm:spPr/>
    </dgm:pt>
    <dgm:pt modelId="{CBEE37F5-A02B-4F1B-B460-B560BBAAFE03}" type="pres">
      <dgm:prSet presAssocID="{E7815E64-31BE-4A88-A61A-FEB696A69E23}" presName="tx1" presStyleLbl="revTx" presStyleIdx="11" presStyleCnt="12"/>
      <dgm:spPr/>
    </dgm:pt>
    <dgm:pt modelId="{55BD7905-9F03-4B21-A0D0-604E04C7EDEB}" type="pres">
      <dgm:prSet presAssocID="{E7815E64-31BE-4A88-A61A-FEB696A69E23}" presName="vert1" presStyleCnt="0"/>
      <dgm:spPr/>
    </dgm:pt>
  </dgm:ptLst>
  <dgm:cxnLst>
    <dgm:cxn modelId="{C8541324-E621-48BB-B8C3-CF57B0CB59D3}" srcId="{96D0312A-CCA6-4355-8C90-1A122A42B3EF}" destId="{477DBA8A-549F-4825-BDFE-3D8100431369}" srcOrd="5" destOrd="0" parTransId="{5CB7CACF-369D-423B-919E-E4405D3F3788}" sibTransId="{98580AA7-7DBE-4C23-91B0-91AF524FE8D7}"/>
    <dgm:cxn modelId="{90D18027-DC4C-4603-88E4-76DCD7528DCE}" type="presOf" srcId="{E7815E64-31BE-4A88-A61A-FEB696A69E23}" destId="{CBEE37F5-A02B-4F1B-B460-B560BBAAFE03}" srcOrd="0" destOrd="0" presId="urn:microsoft.com/office/officeart/2008/layout/LinedList"/>
    <dgm:cxn modelId="{EBB8E335-9725-44D4-859B-7D1B8A97B323}" srcId="{96D0312A-CCA6-4355-8C90-1A122A42B3EF}" destId="{E5A49F4A-73AA-41F4-8BF7-CE7557E5A5B5}" srcOrd="3" destOrd="0" parTransId="{39C11216-FC2A-4400-AB2E-AD6D118CE963}" sibTransId="{F737F9EC-97A4-4484-9F9B-E38846F324DB}"/>
    <dgm:cxn modelId="{A67DD739-CDDC-4F22-B4F9-2FB2D4E41807}" type="presOf" srcId="{14651AE2-EC92-4991-86FB-FAC4753A1BEB}" destId="{0E43C071-63E4-4505-9EE3-921B62AED960}" srcOrd="0" destOrd="0" presId="urn:microsoft.com/office/officeart/2008/layout/LinedList"/>
    <dgm:cxn modelId="{FF66B95F-7031-4B9D-A388-772C8B8AF8D3}" srcId="{96D0312A-CCA6-4355-8C90-1A122A42B3EF}" destId="{E7815E64-31BE-4A88-A61A-FEB696A69E23}" srcOrd="11" destOrd="0" parTransId="{60E036BE-2ECE-4FFF-9CC0-584DEB2FB5DF}" sibTransId="{F949D359-BA68-4EF8-AA20-5A1BCE6597A2}"/>
    <dgm:cxn modelId="{22112F63-93A2-4CA6-8C8D-F454F80202B5}" srcId="{96D0312A-CCA6-4355-8C90-1A122A42B3EF}" destId="{779E84F5-C7C8-4415-AABC-FC09EE6A6936}" srcOrd="7" destOrd="0" parTransId="{4961777E-5289-4FFF-BA58-88D6BF2F16C1}" sibTransId="{3A9D22E2-B004-4E43-9A66-D88AFAB4DECE}"/>
    <dgm:cxn modelId="{D3E24C44-698D-454F-B945-D74ECDEFD39B}" srcId="{96D0312A-CCA6-4355-8C90-1A122A42B3EF}" destId="{E7569AE5-4FF9-4ABA-A974-8AAA75624150}" srcOrd="10" destOrd="0" parTransId="{9E5E7F0A-85F8-486E-92AF-41289A12E2BA}" sibTransId="{B92499AB-1C4A-490E-AC93-0FDCE3BB7066}"/>
    <dgm:cxn modelId="{6F0B904C-E92F-440D-AD6D-FE2316A85A90}" srcId="{96D0312A-CCA6-4355-8C90-1A122A42B3EF}" destId="{4807313E-3B8B-4E1D-AD3C-EE398ED5CB40}" srcOrd="1" destOrd="0" parTransId="{B11E33D0-78D8-48F9-8735-A88F0E70778D}" sibTransId="{8849ACD3-D487-40AC-BD86-E38E70E2047F}"/>
    <dgm:cxn modelId="{5C8E0080-1B80-444C-96C6-0A4327045B52}" type="presOf" srcId="{BA08546E-C830-46C6-87D4-AC00B060114B}" destId="{A70D8B18-8927-434E-8BAA-9894620BA20B}" srcOrd="0" destOrd="0" presId="urn:microsoft.com/office/officeart/2008/layout/LinedList"/>
    <dgm:cxn modelId="{4FE90487-4BDE-4941-AEDC-226D2789FD36}" type="presOf" srcId="{E7569AE5-4FF9-4ABA-A974-8AAA75624150}" destId="{C5602F40-B8D8-4E0B-BC4C-41CD69F4FC82}" srcOrd="0" destOrd="0" presId="urn:microsoft.com/office/officeart/2008/layout/LinedList"/>
    <dgm:cxn modelId="{F753B590-09C0-4D45-9F55-FE7554F4E54D}" type="presOf" srcId="{47F76148-73F7-49A0-8018-DF1F3B06B8BD}" destId="{71862F93-4C79-4096-B54D-731E71DCEFDE}" srcOrd="0" destOrd="0" presId="urn:microsoft.com/office/officeart/2008/layout/LinedList"/>
    <dgm:cxn modelId="{A19D0FA3-597A-4D4B-996F-1B5C731B8F01}" srcId="{96D0312A-CCA6-4355-8C90-1A122A42B3EF}" destId="{BA08546E-C830-46C6-87D4-AC00B060114B}" srcOrd="2" destOrd="0" parTransId="{5FB6F52A-C80E-4C4A-9396-5BF042738ADB}" sibTransId="{BE80FE80-E795-473E-A0ED-55CB2AAE448F}"/>
    <dgm:cxn modelId="{47FAF3B6-CF5C-454D-913A-1740AAF15B57}" srcId="{96D0312A-CCA6-4355-8C90-1A122A42B3EF}" destId="{DF4C0EF3-F140-4F96-9914-D99D64A11E9A}" srcOrd="0" destOrd="0" parTransId="{5A29AFC4-8496-47B9-8077-07804F5C81A3}" sibTransId="{20CBEF73-B30F-4B77-AADD-5D4DDB8B4728}"/>
    <dgm:cxn modelId="{D14C2CB8-BA6B-4267-BBC6-D2AAC235100D}" type="presOf" srcId="{96D0312A-CCA6-4355-8C90-1A122A42B3EF}" destId="{F6074F4B-2A59-450E-94D8-0715D85612B7}" srcOrd="0" destOrd="0" presId="urn:microsoft.com/office/officeart/2008/layout/LinedList"/>
    <dgm:cxn modelId="{E50A27BC-86A6-4CA9-BA8D-0D64EADF5A2B}" srcId="{96D0312A-CCA6-4355-8C90-1A122A42B3EF}" destId="{14651AE2-EC92-4991-86FB-FAC4753A1BEB}" srcOrd="4" destOrd="0" parTransId="{9C6A4F86-F568-411A-827F-48E18423E6D8}" sibTransId="{A620317D-88AD-49AC-B2CB-C8570F75B1A8}"/>
    <dgm:cxn modelId="{FCC18ABC-D738-4C62-B709-4F5F88492AA2}" srcId="{96D0312A-CCA6-4355-8C90-1A122A42B3EF}" destId="{47F76148-73F7-49A0-8018-DF1F3B06B8BD}" srcOrd="9" destOrd="0" parTransId="{FB662F11-3D22-42A8-9792-F48CFE115FB3}" sibTransId="{06F0084C-AA14-4CDF-82A6-FDABFB744ADE}"/>
    <dgm:cxn modelId="{48C877CA-79AC-44B7-B82B-801373465BB3}" srcId="{96D0312A-CCA6-4355-8C90-1A122A42B3EF}" destId="{3C0B8221-6090-45DD-A902-5EAAB2C267F1}" srcOrd="6" destOrd="0" parTransId="{F1135B34-D362-4DA1-A6F2-A71655A6818B}" sibTransId="{EAD7EAF3-5FC9-48C3-A21F-3A0832054C92}"/>
    <dgm:cxn modelId="{BE512FD9-2345-4115-B274-23708F733EC4}" type="presOf" srcId="{DF4C0EF3-F140-4F96-9914-D99D64A11E9A}" destId="{F9A939EB-C266-44C4-94EA-024470028000}" srcOrd="0" destOrd="0" presId="urn:microsoft.com/office/officeart/2008/layout/LinedList"/>
    <dgm:cxn modelId="{C1A489E3-47CA-4273-8F93-1AB4D506F0C7}" type="presOf" srcId="{3C0B8221-6090-45DD-A902-5EAAB2C267F1}" destId="{A079D2D1-12CA-49FB-B9BC-EAF2494BC118}" srcOrd="0" destOrd="0" presId="urn:microsoft.com/office/officeart/2008/layout/LinedList"/>
    <dgm:cxn modelId="{6C5486E4-88F8-422B-B004-4F93C3853C4A}" type="presOf" srcId="{477DBA8A-549F-4825-BDFE-3D8100431369}" destId="{9B126100-AE76-4494-9015-BC7874E12584}" srcOrd="0" destOrd="0" presId="urn:microsoft.com/office/officeart/2008/layout/LinedList"/>
    <dgm:cxn modelId="{79E230E6-5C00-4365-A796-36D2174193E3}" type="presOf" srcId="{4807313E-3B8B-4E1D-AD3C-EE398ED5CB40}" destId="{F389FB58-FD12-4DC2-986F-43D25E7CA3B7}" srcOrd="0" destOrd="0" presId="urn:microsoft.com/office/officeart/2008/layout/LinedList"/>
    <dgm:cxn modelId="{BEFEB8EF-56BE-4E9D-A535-78B8837E45AD}" type="presOf" srcId="{E5A49F4A-73AA-41F4-8BF7-CE7557E5A5B5}" destId="{E1DF3782-CF49-4A60-8C51-4806A0391391}" srcOrd="0" destOrd="0" presId="urn:microsoft.com/office/officeart/2008/layout/LinedList"/>
    <dgm:cxn modelId="{4A07EEF0-9596-4F50-955F-0B68836057AB}" srcId="{96D0312A-CCA6-4355-8C90-1A122A42B3EF}" destId="{B5E2CE82-F874-4548-AADA-3C75882874B1}" srcOrd="8" destOrd="0" parTransId="{49CEEA50-BB27-4DE3-8861-0A34CBDEE085}" sibTransId="{0F1BD1F1-4CE0-4CBE-81C5-E2802D6715EF}"/>
    <dgm:cxn modelId="{1FF67FF2-0248-40D5-AB6C-464D837CB282}" type="presOf" srcId="{B5E2CE82-F874-4548-AADA-3C75882874B1}" destId="{B38B3EF5-CD7C-41CD-A549-A18A3DBE166D}" srcOrd="0" destOrd="0" presId="urn:microsoft.com/office/officeart/2008/layout/LinedList"/>
    <dgm:cxn modelId="{417AE3F7-2E75-4CC6-A0CA-3B9869478385}" type="presOf" srcId="{779E84F5-C7C8-4415-AABC-FC09EE6A6936}" destId="{6FC9AF58-7A05-4D7D-A93E-E8E6BDB1603C}" srcOrd="0" destOrd="0" presId="urn:microsoft.com/office/officeart/2008/layout/LinedList"/>
    <dgm:cxn modelId="{70D9C6F7-DEFA-48C7-931E-D5333C9C9266}" type="presParOf" srcId="{F6074F4B-2A59-450E-94D8-0715D85612B7}" destId="{FFCBF2C3-D8F8-434F-8207-50E252D9A6F7}" srcOrd="0" destOrd="0" presId="urn:microsoft.com/office/officeart/2008/layout/LinedList"/>
    <dgm:cxn modelId="{2A801FC5-5B58-4AEF-8730-07F3C52648AD}" type="presParOf" srcId="{F6074F4B-2A59-450E-94D8-0715D85612B7}" destId="{1212FB8E-145D-4289-92FB-9F7861749433}" srcOrd="1" destOrd="0" presId="urn:microsoft.com/office/officeart/2008/layout/LinedList"/>
    <dgm:cxn modelId="{28467A6F-B936-4F65-ADDB-1645461C4B2E}" type="presParOf" srcId="{1212FB8E-145D-4289-92FB-9F7861749433}" destId="{F9A939EB-C266-44C4-94EA-024470028000}" srcOrd="0" destOrd="0" presId="urn:microsoft.com/office/officeart/2008/layout/LinedList"/>
    <dgm:cxn modelId="{70B0C65E-FAE9-486C-8965-8DB9FD252CEE}" type="presParOf" srcId="{1212FB8E-145D-4289-92FB-9F7861749433}" destId="{5CFC3AD7-9481-42ED-89D2-531CE3C54917}" srcOrd="1" destOrd="0" presId="urn:microsoft.com/office/officeart/2008/layout/LinedList"/>
    <dgm:cxn modelId="{A1420323-4CDF-47F3-B1CC-AB9E3E64C57C}" type="presParOf" srcId="{F6074F4B-2A59-450E-94D8-0715D85612B7}" destId="{ACD970B8-DC71-43D3-A5F7-051772C1FCBD}" srcOrd="2" destOrd="0" presId="urn:microsoft.com/office/officeart/2008/layout/LinedList"/>
    <dgm:cxn modelId="{624CA0E1-6922-4D69-AA17-28BE555F9302}" type="presParOf" srcId="{F6074F4B-2A59-450E-94D8-0715D85612B7}" destId="{E556D5A3-481C-4C07-8AEF-206F6EA0CF10}" srcOrd="3" destOrd="0" presId="urn:microsoft.com/office/officeart/2008/layout/LinedList"/>
    <dgm:cxn modelId="{1300C77F-80CB-425D-A1E9-331D1FEE604F}" type="presParOf" srcId="{E556D5A3-481C-4C07-8AEF-206F6EA0CF10}" destId="{F389FB58-FD12-4DC2-986F-43D25E7CA3B7}" srcOrd="0" destOrd="0" presId="urn:microsoft.com/office/officeart/2008/layout/LinedList"/>
    <dgm:cxn modelId="{F2CDB7B4-1FFA-4C50-844D-CB078C0B0C7D}" type="presParOf" srcId="{E556D5A3-481C-4C07-8AEF-206F6EA0CF10}" destId="{BD7AC9E1-C930-430F-858B-3646664B5C8C}" srcOrd="1" destOrd="0" presId="urn:microsoft.com/office/officeart/2008/layout/LinedList"/>
    <dgm:cxn modelId="{FDB01305-20ED-4E29-9A27-2C434355A3E6}" type="presParOf" srcId="{F6074F4B-2A59-450E-94D8-0715D85612B7}" destId="{E0DEC222-1F58-4A73-938B-8D12F3E3227B}" srcOrd="4" destOrd="0" presId="urn:microsoft.com/office/officeart/2008/layout/LinedList"/>
    <dgm:cxn modelId="{04A23DD9-9375-4858-8939-AC2058BF2366}" type="presParOf" srcId="{F6074F4B-2A59-450E-94D8-0715D85612B7}" destId="{04EEBA32-F18A-4035-AA2B-3C604ED61C9D}" srcOrd="5" destOrd="0" presId="urn:microsoft.com/office/officeart/2008/layout/LinedList"/>
    <dgm:cxn modelId="{35B543BC-F0FC-482C-A438-B044E2A7B54F}" type="presParOf" srcId="{04EEBA32-F18A-4035-AA2B-3C604ED61C9D}" destId="{A70D8B18-8927-434E-8BAA-9894620BA20B}" srcOrd="0" destOrd="0" presId="urn:microsoft.com/office/officeart/2008/layout/LinedList"/>
    <dgm:cxn modelId="{2AF86873-4850-4D95-A182-9917110A24C2}" type="presParOf" srcId="{04EEBA32-F18A-4035-AA2B-3C604ED61C9D}" destId="{C90EBE90-1307-4012-A80E-EFDC7F81E58B}" srcOrd="1" destOrd="0" presId="urn:microsoft.com/office/officeart/2008/layout/LinedList"/>
    <dgm:cxn modelId="{5388961D-D3FA-4065-B3F7-06FA09AB3AFE}" type="presParOf" srcId="{F6074F4B-2A59-450E-94D8-0715D85612B7}" destId="{E24E0C4D-C0AF-43E9-B411-E7A1E6EA0F38}" srcOrd="6" destOrd="0" presId="urn:microsoft.com/office/officeart/2008/layout/LinedList"/>
    <dgm:cxn modelId="{5EF5D40B-0C2C-47D6-A2B0-E50625ADD850}" type="presParOf" srcId="{F6074F4B-2A59-450E-94D8-0715D85612B7}" destId="{14DFEA52-9154-4C39-9CCB-A5007F4E722E}" srcOrd="7" destOrd="0" presId="urn:microsoft.com/office/officeart/2008/layout/LinedList"/>
    <dgm:cxn modelId="{88EFEA12-A804-49CF-9A58-1485AB264A2F}" type="presParOf" srcId="{14DFEA52-9154-4C39-9CCB-A5007F4E722E}" destId="{E1DF3782-CF49-4A60-8C51-4806A0391391}" srcOrd="0" destOrd="0" presId="urn:microsoft.com/office/officeart/2008/layout/LinedList"/>
    <dgm:cxn modelId="{B9308A43-313E-4A29-97B5-28A681D9C863}" type="presParOf" srcId="{14DFEA52-9154-4C39-9CCB-A5007F4E722E}" destId="{649B2265-4C41-48B9-A9FF-F8B06F8EF6C8}" srcOrd="1" destOrd="0" presId="urn:microsoft.com/office/officeart/2008/layout/LinedList"/>
    <dgm:cxn modelId="{9F8F3D68-6968-4E8B-ABB8-D14628F51164}" type="presParOf" srcId="{F6074F4B-2A59-450E-94D8-0715D85612B7}" destId="{939A0352-2AA6-4686-8698-72FB208D6D17}" srcOrd="8" destOrd="0" presId="urn:microsoft.com/office/officeart/2008/layout/LinedList"/>
    <dgm:cxn modelId="{740758FE-4D60-47B4-A0DC-D76C7CB28179}" type="presParOf" srcId="{F6074F4B-2A59-450E-94D8-0715D85612B7}" destId="{23E2DD10-7C31-4B07-9E51-CA601D22B389}" srcOrd="9" destOrd="0" presId="urn:microsoft.com/office/officeart/2008/layout/LinedList"/>
    <dgm:cxn modelId="{0DA3FBE1-B7D9-4006-A2B6-F597131E4172}" type="presParOf" srcId="{23E2DD10-7C31-4B07-9E51-CA601D22B389}" destId="{0E43C071-63E4-4505-9EE3-921B62AED960}" srcOrd="0" destOrd="0" presId="urn:microsoft.com/office/officeart/2008/layout/LinedList"/>
    <dgm:cxn modelId="{8BA84E38-07B3-4E61-86D6-AFB78E333E88}" type="presParOf" srcId="{23E2DD10-7C31-4B07-9E51-CA601D22B389}" destId="{2F200119-1BEF-414F-9D2B-B702F4742DEA}" srcOrd="1" destOrd="0" presId="urn:microsoft.com/office/officeart/2008/layout/LinedList"/>
    <dgm:cxn modelId="{C4F08267-FEF3-4290-A655-CD92DEB97665}" type="presParOf" srcId="{F6074F4B-2A59-450E-94D8-0715D85612B7}" destId="{C4CA221A-CE20-4930-B58A-4A3FB98735E1}" srcOrd="10" destOrd="0" presId="urn:microsoft.com/office/officeart/2008/layout/LinedList"/>
    <dgm:cxn modelId="{CD60853A-7447-4F6E-9A28-2199364E7408}" type="presParOf" srcId="{F6074F4B-2A59-450E-94D8-0715D85612B7}" destId="{05C324F0-52F8-4EA1-BBC9-EB0900F75602}" srcOrd="11" destOrd="0" presId="urn:microsoft.com/office/officeart/2008/layout/LinedList"/>
    <dgm:cxn modelId="{A5FFC56D-3D8A-4E5C-8B04-F076D9696BC8}" type="presParOf" srcId="{05C324F0-52F8-4EA1-BBC9-EB0900F75602}" destId="{9B126100-AE76-4494-9015-BC7874E12584}" srcOrd="0" destOrd="0" presId="urn:microsoft.com/office/officeart/2008/layout/LinedList"/>
    <dgm:cxn modelId="{30E19B6F-A429-403F-A529-1F22F267152E}" type="presParOf" srcId="{05C324F0-52F8-4EA1-BBC9-EB0900F75602}" destId="{CCB2CD60-776E-4FE8-B337-849EACEB8926}" srcOrd="1" destOrd="0" presId="urn:microsoft.com/office/officeart/2008/layout/LinedList"/>
    <dgm:cxn modelId="{65717DE6-FB1D-40E9-BFA1-A971F7FEBE81}" type="presParOf" srcId="{F6074F4B-2A59-450E-94D8-0715D85612B7}" destId="{232F3A51-6097-460F-9208-1F16BB49F859}" srcOrd="12" destOrd="0" presId="urn:microsoft.com/office/officeart/2008/layout/LinedList"/>
    <dgm:cxn modelId="{35BBBD49-FFC7-4956-B5BE-BFC3D9C22079}" type="presParOf" srcId="{F6074F4B-2A59-450E-94D8-0715D85612B7}" destId="{2B617552-A30F-49B8-8B4B-AB5A4F54F849}" srcOrd="13" destOrd="0" presId="urn:microsoft.com/office/officeart/2008/layout/LinedList"/>
    <dgm:cxn modelId="{06B10E02-AA01-4A87-A134-7D1FDF1D4910}" type="presParOf" srcId="{2B617552-A30F-49B8-8B4B-AB5A4F54F849}" destId="{A079D2D1-12CA-49FB-B9BC-EAF2494BC118}" srcOrd="0" destOrd="0" presId="urn:microsoft.com/office/officeart/2008/layout/LinedList"/>
    <dgm:cxn modelId="{66AA6A51-80E9-4A00-B569-4C5DF1A021D6}" type="presParOf" srcId="{2B617552-A30F-49B8-8B4B-AB5A4F54F849}" destId="{C3718E6C-C2F6-4069-A14A-7396EC215CE0}" srcOrd="1" destOrd="0" presId="urn:microsoft.com/office/officeart/2008/layout/LinedList"/>
    <dgm:cxn modelId="{3CA93FF9-3DFD-4059-972B-7D1034E67DFD}" type="presParOf" srcId="{F6074F4B-2A59-450E-94D8-0715D85612B7}" destId="{F8482A64-3667-41AD-AA71-E59F8DD9D210}" srcOrd="14" destOrd="0" presId="urn:microsoft.com/office/officeart/2008/layout/LinedList"/>
    <dgm:cxn modelId="{AB7DEB69-88F3-465C-9D41-CA71D7D28B38}" type="presParOf" srcId="{F6074F4B-2A59-450E-94D8-0715D85612B7}" destId="{A41ADF9E-56F6-410F-814E-9B5A6C42E319}" srcOrd="15" destOrd="0" presId="urn:microsoft.com/office/officeart/2008/layout/LinedList"/>
    <dgm:cxn modelId="{1D98D9CE-64EF-4414-A587-A57F2B0ACEF8}" type="presParOf" srcId="{A41ADF9E-56F6-410F-814E-9B5A6C42E319}" destId="{6FC9AF58-7A05-4D7D-A93E-E8E6BDB1603C}" srcOrd="0" destOrd="0" presId="urn:microsoft.com/office/officeart/2008/layout/LinedList"/>
    <dgm:cxn modelId="{C77724E9-0DF6-4DD0-95F0-7A08433FA737}" type="presParOf" srcId="{A41ADF9E-56F6-410F-814E-9B5A6C42E319}" destId="{6B08924F-86B2-4D8F-84FE-63E2971FB881}" srcOrd="1" destOrd="0" presId="urn:microsoft.com/office/officeart/2008/layout/LinedList"/>
    <dgm:cxn modelId="{A4D8B13D-6543-4952-A86C-56352D3D0D48}" type="presParOf" srcId="{F6074F4B-2A59-450E-94D8-0715D85612B7}" destId="{E218C8D7-7613-4CAC-887E-3663B2290B3D}" srcOrd="16" destOrd="0" presId="urn:microsoft.com/office/officeart/2008/layout/LinedList"/>
    <dgm:cxn modelId="{30DF01ED-F243-48F2-AB68-F795741A96AE}" type="presParOf" srcId="{F6074F4B-2A59-450E-94D8-0715D85612B7}" destId="{C9989512-2BBB-4B10-8644-8B3180DDE02F}" srcOrd="17" destOrd="0" presId="urn:microsoft.com/office/officeart/2008/layout/LinedList"/>
    <dgm:cxn modelId="{3107627E-06F5-400A-9C00-913F8D02CAC0}" type="presParOf" srcId="{C9989512-2BBB-4B10-8644-8B3180DDE02F}" destId="{B38B3EF5-CD7C-41CD-A549-A18A3DBE166D}" srcOrd="0" destOrd="0" presId="urn:microsoft.com/office/officeart/2008/layout/LinedList"/>
    <dgm:cxn modelId="{C80352E1-42B3-4339-A84E-51AF19E45FE4}" type="presParOf" srcId="{C9989512-2BBB-4B10-8644-8B3180DDE02F}" destId="{E0AA3C9C-8E9E-4B4E-99CD-763CDB81FC70}" srcOrd="1" destOrd="0" presId="urn:microsoft.com/office/officeart/2008/layout/LinedList"/>
    <dgm:cxn modelId="{0145D0C0-0EF6-4B6D-AB0E-A5D9A06535DB}" type="presParOf" srcId="{F6074F4B-2A59-450E-94D8-0715D85612B7}" destId="{41135F83-34B8-4FFC-87A9-778DD9EAA311}" srcOrd="18" destOrd="0" presId="urn:microsoft.com/office/officeart/2008/layout/LinedList"/>
    <dgm:cxn modelId="{CB1F93D9-D491-4ECE-BF5E-0EAADC37DC05}" type="presParOf" srcId="{F6074F4B-2A59-450E-94D8-0715D85612B7}" destId="{44B540BC-A146-4218-9502-83DB2D770774}" srcOrd="19" destOrd="0" presId="urn:microsoft.com/office/officeart/2008/layout/LinedList"/>
    <dgm:cxn modelId="{80EF0D01-EA69-4F94-93FB-EFB56BF9E879}" type="presParOf" srcId="{44B540BC-A146-4218-9502-83DB2D770774}" destId="{71862F93-4C79-4096-B54D-731E71DCEFDE}" srcOrd="0" destOrd="0" presId="urn:microsoft.com/office/officeart/2008/layout/LinedList"/>
    <dgm:cxn modelId="{BAA91249-1EFE-443B-99A7-B020D7624F53}" type="presParOf" srcId="{44B540BC-A146-4218-9502-83DB2D770774}" destId="{00DF6ABC-F072-4C15-87CB-8269B008E57E}" srcOrd="1" destOrd="0" presId="urn:microsoft.com/office/officeart/2008/layout/LinedList"/>
    <dgm:cxn modelId="{9B136DFE-A58D-4C13-B128-95EBC8F35661}" type="presParOf" srcId="{F6074F4B-2A59-450E-94D8-0715D85612B7}" destId="{3CAC802B-708E-4D2C-8904-AAB7634759CA}" srcOrd="20" destOrd="0" presId="urn:microsoft.com/office/officeart/2008/layout/LinedList"/>
    <dgm:cxn modelId="{8089B3CF-7EC4-4D12-B40A-53E29BE9CBA5}" type="presParOf" srcId="{F6074F4B-2A59-450E-94D8-0715D85612B7}" destId="{C9F535EB-1B77-4E2E-B970-C35DAEC99AD4}" srcOrd="21" destOrd="0" presId="urn:microsoft.com/office/officeart/2008/layout/LinedList"/>
    <dgm:cxn modelId="{94ECE052-C5AD-4796-BC1D-EE2072CEEE0F}" type="presParOf" srcId="{C9F535EB-1B77-4E2E-B970-C35DAEC99AD4}" destId="{C5602F40-B8D8-4E0B-BC4C-41CD69F4FC82}" srcOrd="0" destOrd="0" presId="urn:microsoft.com/office/officeart/2008/layout/LinedList"/>
    <dgm:cxn modelId="{1CCC8DF0-28A8-45B2-9F62-C99AC95560DC}" type="presParOf" srcId="{C9F535EB-1B77-4E2E-B970-C35DAEC99AD4}" destId="{52F45308-8B4E-4839-BED8-2B25EB631503}" srcOrd="1" destOrd="0" presId="urn:microsoft.com/office/officeart/2008/layout/LinedList"/>
    <dgm:cxn modelId="{B9F6C874-340A-4755-9F18-661866A2706B}" type="presParOf" srcId="{F6074F4B-2A59-450E-94D8-0715D85612B7}" destId="{814B9224-A17F-47AD-92D1-4ACACDC874CB}" srcOrd="22" destOrd="0" presId="urn:microsoft.com/office/officeart/2008/layout/LinedList"/>
    <dgm:cxn modelId="{5DF53F32-8E86-4B14-A073-41ACFDB27AA4}" type="presParOf" srcId="{F6074F4B-2A59-450E-94D8-0715D85612B7}" destId="{F056C8AC-BB6E-45FA-807B-5B42C0E533A4}" srcOrd="23" destOrd="0" presId="urn:microsoft.com/office/officeart/2008/layout/LinedList"/>
    <dgm:cxn modelId="{E61B5A5F-F71B-497B-9C66-82C91942F414}" type="presParOf" srcId="{F056C8AC-BB6E-45FA-807B-5B42C0E533A4}" destId="{CBEE37F5-A02B-4F1B-B460-B560BBAAFE03}" srcOrd="0" destOrd="0" presId="urn:microsoft.com/office/officeart/2008/layout/LinedList"/>
    <dgm:cxn modelId="{31238ED3-C2CC-41F4-8446-9F8EBF4DB137}" type="presParOf" srcId="{F056C8AC-BB6E-45FA-807B-5B42C0E533A4}" destId="{55BD7905-9F03-4B21-A0D0-604E04C7ED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E0B3A-F13A-4422-92E1-121C3182E102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D89CF-1A36-410C-A0CB-3CFE8CE39E9C}">
      <dsp:nvSpPr>
        <dsp:cNvPr id="0" name=""/>
        <dsp:cNvSpPr/>
      </dsp:nvSpPr>
      <dsp:spPr>
        <a:xfrm>
          <a:off x="0" y="167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2024 - Matthew Ternus</a:t>
          </a:r>
        </a:p>
      </dsp:txBody>
      <dsp:txXfrm>
        <a:off x="0" y="1679"/>
        <a:ext cx="6339839" cy="312381"/>
      </dsp:txXfrm>
    </dsp:sp>
    <dsp:sp modelId="{759BBFB7-788B-427F-8F67-E362DDA820B1}">
      <dsp:nvSpPr>
        <dsp:cNvPr id="0" name=""/>
        <dsp:cNvSpPr/>
      </dsp:nvSpPr>
      <dsp:spPr>
        <a:xfrm>
          <a:off x="0" y="314061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38447"/>
                <a:satOff val="825"/>
                <a:lumOff val="-1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8447"/>
                <a:satOff val="825"/>
                <a:lumOff val="-1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8447"/>
                <a:satOff val="825"/>
                <a:lumOff val="-1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8447"/>
              <a:satOff val="825"/>
              <a:lumOff val="-16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55B9B-1116-4174-BA1A-67335074927C}">
      <dsp:nvSpPr>
        <dsp:cNvPr id="0" name=""/>
        <dsp:cNvSpPr/>
      </dsp:nvSpPr>
      <dsp:spPr>
        <a:xfrm>
          <a:off x="0" y="314061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2023 </a:t>
          </a:r>
          <a:r>
            <a:rPr lang="en-US" sz="1400" kern="1200" dirty="0"/>
            <a:t>–  Ted Uecker</a:t>
          </a:r>
        </a:p>
      </dsp:txBody>
      <dsp:txXfrm>
        <a:off x="0" y="314061"/>
        <a:ext cx="6339839" cy="312381"/>
      </dsp:txXfrm>
    </dsp:sp>
    <dsp:sp modelId="{5C347F6A-6EB1-4DA2-BC8B-B356BA6E319F}">
      <dsp:nvSpPr>
        <dsp:cNvPr id="0" name=""/>
        <dsp:cNvSpPr/>
      </dsp:nvSpPr>
      <dsp:spPr>
        <a:xfrm>
          <a:off x="0" y="626442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476893"/>
                <a:satOff val="1649"/>
                <a:lumOff val="-3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6893"/>
                <a:satOff val="1649"/>
                <a:lumOff val="-3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6893"/>
                <a:satOff val="1649"/>
                <a:lumOff val="-3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6893"/>
              <a:satOff val="1649"/>
              <a:lumOff val="-3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17748-DEEE-4E14-B15D-F5A35AA1EC60}">
      <dsp:nvSpPr>
        <dsp:cNvPr id="0" name=""/>
        <dsp:cNvSpPr/>
      </dsp:nvSpPr>
      <dsp:spPr>
        <a:xfrm>
          <a:off x="0" y="62644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2022</a:t>
          </a:r>
          <a:r>
            <a:rPr lang="en-US" sz="1400" kern="1200" dirty="0"/>
            <a:t> –</a:t>
          </a:r>
          <a:r>
            <a:rPr lang="en-US" sz="1400" b="0" i="0" kern="1200" baseline="0" dirty="0"/>
            <a:t> Maura Ferguson</a:t>
          </a:r>
          <a:endParaRPr lang="en-US" sz="1400" kern="1200" dirty="0"/>
        </a:p>
      </dsp:txBody>
      <dsp:txXfrm>
        <a:off x="0" y="626442"/>
        <a:ext cx="6339839" cy="312381"/>
      </dsp:txXfrm>
    </dsp:sp>
    <dsp:sp modelId="{57B44790-1320-4BCC-8B77-9C6FD6672439}">
      <dsp:nvSpPr>
        <dsp:cNvPr id="0" name=""/>
        <dsp:cNvSpPr/>
      </dsp:nvSpPr>
      <dsp:spPr>
        <a:xfrm>
          <a:off x="0" y="938824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715340"/>
                <a:satOff val="2474"/>
                <a:lumOff val="-4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5340"/>
                <a:satOff val="2474"/>
                <a:lumOff val="-4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5340"/>
                <a:satOff val="2474"/>
                <a:lumOff val="-4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15340"/>
              <a:satOff val="2474"/>
              <a:lumOff val="-4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911E2-23F4-4489-B209-8146929336FB}">
      <dsp:nvSpPr>
        <dsp:cNvPr id="0" name=""/>
        <dsp:cNvSpPr/>
      </dsp:nvSpPr>
      <dsp:spPr>
        <a:xfrm>
          <a:off x="0" y="93882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2021 – Becca Baumbach</a:t>
          </a:r>
        </a:p>
      </dsp:txBody>
      <dsp:txXfrm>
        <a:off x="0" y="938824"/>
        <a:ext cx="6339839" cy="312381"/>
      </dsp:txXfrm>
    </dsp:sp>
    <dsp:sp modelId="{23EA2BD7-8547-4008-8CE4-B25B23DEB051}">
      <dsp:nvSpPr>
        <dsp:cNvPr id="0" name=""/>
        <dsp:cNvSpPr/>
      </dsp:nvSpPr>
      <dsp:spPr>
        <a:xfrm>
          <a:off x="0" y="1251206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953786"/>
                <a:satOff val="3299"/>
                <a:lumOff val="-6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53786"/>
                <a:satOff val="3299"/>
                <a:lumOff val="-6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53786"/>
                <a:satOff val="3299"/>
                <a:lumOff val="-6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53786"/>
              <a:satOff val="3299"/>
              <a:lumOff val="-6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86B88-C96B-41D8-B4F8-DA4833F264AC}">
      <dsp:nvSpPr>
        <dsp:cNvPr id="0" name=""/>
        <dsp:cNvSpPr/>
      </dsp:nvSpPr>
      <dsp:spPr>
        <a:xfrm>
          <a:off x="0" y="1251206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2020 – Becca Cruger</a:t>
          </a:r>
        </a:p>
      </dsp:txBody>
      <dsp:txXfrm>
        <a:off x="0" y="1251206"/>
        <a:ext cx="6339839" cy="312381"/>
      </dsp:txXfrm>
    </dsp:sp>
    <dsp:sp modelId="{C90AC5C9-FD3B-4B87-A982-9E3D37C53CD8}">
      <dsp:nvSpPr>
        <dsp:cNvPr id="0" name=""/>
        <dsp:cNvSpPr/>
      </dsp:nvSpPr>
      <dsp:spPr>
        <a:xfrm>
          <a:off x="0" y="1563587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192233"/>
                <a:satOff val="4123"/>
                <a:lumOff val="-8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2233"/>
                <a:satOff val="4123"/>
                <a:lumOff val="-8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2233"/>
                <a:satOff val="4123"/>
                <a:lumOff val="-8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92233"/>
              <a:satOff val="4123"/>
              <a:lumOff val="-8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A29CD-1703-434D-982B-759DD33CBA72}">
      <dsp:nvSpPr>
        <dsp:cNvPr id="0" name=""/>
        <dsp:cNvSpPr/>
      </dsp:nvSpPr>
      <dsp:spPr>
        <a:xfrm>
          <a:off x="0" y="1563587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2019 – Billi Jo Zielinski</a:t>
          </a:r>
        </a:p>
      </dsp:txBody>
      <dsp:txXfrm>
        <a:off x="0" y="1563587"/>
        <a:ext cx="6339839" cy="312381"/>
      </dsp:txXfrm>
    </dsp:sp>
    <dsp:sp modelId="{101FCEEE-CBD2-4E7C-94C9-E3017D597BF0}">
      <dsp:nvSpPr>
        <dsp:cNvPr id="0" name=""/>
        <dsp:cNvSpPr/>
      </dsp:nvSpPr>
      <dsp:spPr>
        <a:xfrm>
          <a:off x="0" y="1875969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430680"/>
                <a:satOff val="4948"/>
                <a:lumOff val="-9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30680"/>
                <a:satOff val="4948"/>
                <a:lumOff val="-9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30680"/>
                <a:satOff val="4948"/>
                <a:lumOff val="-9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30680"/>
              <a:satOff val="4948"/>
              <a:lumOff val="-97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E8393-EEA5-4D95-B299-1A2BF43F9FAB}">
      <dsp:nvSpPr>
        <dsp:cNvPr id="0" name=""/>
        <dsp:cNvSpPr/>
      </dsp:nvSpPr>
      <dsp:spPr>
        <a:xfrm>
          <a:off x="0" y="187596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2018 – Dayna Del Val</a:t>
          </a:r>
        </a:p>
      </dsp:txBody>
      <dsp:txXfrm>
        <a:off x="0" y="1875969"/>
        <a:ext cx="6339839" cy="312381"/>
      </dsp:txXfrm>
    </dsp:sp>
    <dsp:sp modelId="{166E3BD6-D20E-4348-A01F-F405093F2498}">
      <dsp:nvSpPr>
        <dsp:cNvPr id="0" name=""/>
        <dsp:cNvSpPr/>
      </dsp:nvSpPr>
      <dsp:spPr>
        <a:xfrm>
          <a:off x="0" y="2188350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669126"/>
                <a:satOff val="5773"/>
                <a:lumOff val="-11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69126"/>
                <a:satOff val="5773"/>
                <a:lumOff val="-11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69126"/>
                <a:satOff val="5773"/>
                <a:lumOff val="-11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69126"/>
              <a:satOff val="5773"/>
              <a:lumOff val="-11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41914-3228-4FA5-B3B2-12A71E5AD1A0}">
      <dsp:nvSpPr>
        <dsp:cNvPr id="0" name=""/>
        <dsp:cNvSpPr/>
      </dsp:nvSpPr>
      <dsp:spPr>
        <a:xfrm>
          <a:off x="0" y="2188350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2017 – Stacy Schaffer</a:t>
          </a:r>
        </a:p>
      </dsp:txBody>
      <dsp:txXfrm>
        <a:off x="0" y="2188350"/>
        <a:ext cx="6339839" cy="312381"/>
      </dsp:txXfrm>
    </dsp:sp>
    <dsp:sp modelId="{EFE663F5-8E52-4751-845F-129DA8347986}">
      <dsp:nvSpPr>
        <dsp:cNvPr id="0" name=""/>
        <dsp:cNvSpPr/>
      </dsp:nvSpPr>
      <dsp:spPr>
        <a:xfrm>
          <a:off x="0" y="2500732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907573"/>
                <a:satOff val="6598"/>
                <a:lumOff val="-13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07573"/>
                <a:satOff val="6598"/>
                <a:lumOff val="-13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07573"/>
                <a:satOff val="6598"/>
                <a:lumOff val="-13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07573"/>
              <a:satOff val="6598"/>
              <a:lumOff val="-130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BCD11-DD2A-417E-86D8-32D98E8F4D74}">
      <dsp:nvSpPr>
        <dsp:cNvPr id="0" name=""/>
        <dsp:cNvSpPr/>
      </dsp:nvSpPr>
      <dsp:spPr>
        <a:xfrm>
          <a:off x="0" y="250073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2016 – Jessica Thomasson</a:t>
          </a:r>
        </a:p>
      </dsp:txBody>
      <dsp:txXfrm>
        <a:off x="0" y="2500732"/>
        <a:ext cx="6339839" cy="312381"/>
      </dsp:txXfrm>
    </dsp:sp>
    <dsp:sp modelId="{AE3ABB7B-3EC5-44D7-A909-9E483D45F260}">
      <dsp:nvSpPr>
        <dsp:cNvPr id="0" name=""/>
        <dsp:cNvSpPr/>
      </dsp:nvSpPr>
      <dsp:spPr>
        <a:xfrm>
          <a:off x="0" y="2813114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146020"/>
                <a:satOff val="7422"/>
                <a:lumOff val="-14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46020"/>
                <a:satOff val="7422"/>
                <a:lumOff val="-14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46020"/>
                <a:satOff val="7422"/>
                <a:lumOff val="-14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46020"/>
              <a:satOff val="7422"/>
              <a:lumOff val="-14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51A00-B9D5-4D5B-B677-A12BC5E76628}">
      <dsp:nvSpPr>
        <dsp:cNvPr id="0" name=""/>
        <dsp:cNvSpPr/>
      </dsp:nvSpPr>
      <dsp:spPr>
        <a:xfrm>
          <a:off x="0" y="281311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2014 – Ty Hegland</a:t>
          </a:r>
        </a:p>
      </dsp:txBody>
      <dsp:txXfrm>
        <a:off x="0" y="2813114"/>
        <a:ext cx="6339839" cy="312381"/>
      </dsp:txXfrm>
    </dsp:sp>
    <dsp:sp modelId="{E0157D4A-95CC-4894-9020-54759FE55697}">
      <dsp:nvSpPr>
        <dsp:cNvPr id="0" name=""/>
        <dsp:cNvSpPr/>
      </dsp:nvSpPr>
      <dsp:spPr>
        <a:xfrm>
          <a:off x="0" y="3125495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384466"/>
                <a:satOff val="8247"/>
                <a:lumOff val="-1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84466"/>
                <a:satOff val="8247"/>
                <a:lumOff val="-1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84466"/>
                <a:satOff val="8247"/>
                <a:lumOff val="-1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FA63A-584F-4A5E-8AB4-84C8B539275A}">
      <dsp:nvSpPr>
        <dsp:cNvPr id="0" name=""/>
        <dsp:cNvSpPr/>
      </dsp:nvSpPr>
      <dsp:spPr>
        <a:xfrm>
          <a:off x="0" y="3125495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2013 – Luke Klefstad</a:t>
          </a:r>
        </a:p>
      </dsp:txBody>
      <dsp:txXfrm>
        <a:off x="0" y="3125495"/>
        <a:ext cx="6339839" cy="31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304A-7724-4E31-B1FE-75EA98088523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C838E-91FF-49A0-BC0E-541CE93EB85E}">
      <dsp:nvSpPr>
        <dsp:cNvPr id="0" name=""/>
        <dsp:cNvSpPr/>
      </dsp:nvSpPr>
      <dsp:spPr>
        <a:xfrm>
          <a:off x="0" y="167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2024 – Bismarck Opioid Overdose Partnership</a:t>
          </a:r>
        </a:p>
      </dsp:txBody>
      <dsp:txXfrm>
        <a:off x="0" y="1679"/>
        <a:ext cx="6339839" cy="286349"/>
      </dsp:txXfrm>
    </dsp:sp>
    <dsp:sp modelId="{91209C91-4570-4B7C-B332-D347255A3ACB}">
      <dsp:nvSpPr>
        <dsp:cNvPr id="0" name=""/>
        <dsp:cNvSpPr/>
      </dsp:nvSpPr>
      <dsp:spPr>
        <a:xfrm>
          <a:off x="0" y="288029"/>
          <a:ext cx="6339839" cy="0"/>
        </a:xfrm>
        <a:prstGeom prst="line">
          <a:avLst/>
        </a:prstGeom>
        <a:solidFill>
          <a:schemeClr val="accent2">
            <a:hueOff val="836374"/>
            <a:satOff val="810"/>
            <a:lumOff val="-392"/>
            <a:alphaOff val="0"/>
          </a:schemeClr>
        </a:solidFill>
        <a:ln w="12700" cap="flat" cmpd="sng" algn="ctr">
          <a:solidFill>
            <a:schemeClr val="accent2">
              <a:hueOff val="836374"/>
              <a:satOff val="81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8049F-05BE-4417-9FDB-95D8DFB84E21}">
      <dsp:nvSpPr>
        <dsp:cNvPr id="0" name=""/>
        <dsp:cNvSpPr/>
      </dsp:nvSpPr>
      <dsp:spPr>
        <a:xfrm>
          <a:off x="0" y="28802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2023 </a:t>
          </a:r>
          <a:r>
            <a:rPr lang="en-US" sz="1300" kern="1200" dirty="0"/>
            <a:t>– Community Foundation of Grand Forks, East Grand Forks &amp; Region</a:t>
          </a:r>
        </a:p>
      </dsp:txBody>
      <dsp:txXfrm>
        <a:off x="0" y="288029"/>
        <a:ext cx="6339839" cy="286349"/>
      </dsp:txXfrm>
    </dsp:sp>
    <dsp:sp modelId="{E187E135-3036-41FC-821D-65363341AE17}">
      <dsp:nvSpPr>
        <dsp:cNvPr id="0" name=""/>
        <dsp:cNvSpPr/>
      </dsp:nvSpPr>
      <dsp:spPr>
        <a:xfrm>
          <a:off x="0" y="574379"/>
          <a:ext cx="6339839" cy="0"/>
        </a:xfrm>
        <a:prstGeom prst="line">
          <a:avLst/>
        </a:prstGeom>
        <a:solidFill>
          <a:schemeClr val="accent2">
            <a:hueOff val="1672748"/>
            <a:satOff val="1620"/>
            <a:lumOff val="-784"/>
            <a:alphaOff val="0"/>
          </a:schemeClr>
        </a:solidFill>
        <a:ln w="12700" cap="flat" cmpd="sng" algn="ctr">
          <a:solidFill>
            <a:schemeClr val="accent2">
              <a:hueOff val="1672748"/>
              <a:satOff val="1620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8833-5241-41FB-A75A-1F17B6F064E8}">
      <dsp:nvSpPr>
        <dsp:cNvPr id="0" name=""/>
        <dsp:cNvSpPr/>
      </dsp:nvSpPr>
      <dsp:spPr>
        <a:xfrm>
          <a:off x="0" y="57437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2022 – Jeremiah Program</a:t>
          </a:r>
        </a:p>
      </dsp:txBody>
      <dsp:txXfrm>
        <a:off x="0" y="574379"/>
        <a:ext cx="6339839" cy="286349"/>
      </dsp:txXfrm>
    </dsp:sp>
    <dsp:sp modelId="{DF97A2D3-BAE1-4598-8868-AFBC460791AF}">
      <dsp:nvSpPr>
        <dsp:cNvPr id="0" name=""/>
        <dsp:cNvSpPr/>
      </dsp:nvSpPr>
      <dsp:spPr>
        <a:xfrm>
          <a:off x="0" y="860728"/>
          <a:ext cx="6339839" cy="0"/>
        </a:xfrm>
        <a:prstGeom prst="line">
          <a:avLst/>
        </a:prstGeom>
        <a:solidFill>
          <a:schemeClr val="accent2">
            <a:hueOff val="2509122"/>
            <a:satOff val="2430"/>
            <a:lumOff val="-1177"/>
            <a:alphaOff val="0"/>
          </a:schemeClr>
        </a:solidFill>
        <a:ln w="12700" cap="flat" cmpd="sng" algn="ctr">
          <a:solidFill>
            <a:schemeClr val="accent2">
              <a:hueOff val="2509122"/>
              <a:satOff val="2430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1256-3BC9-4F5F-8606-7149838A53A8}">
      <dsp:nvSpPr>
        <dsp:cNvPr id="0" name=""/>
        <dsp:cNvSpPr/>
      </dsp:nvSpPr>
      <dsp:spPr>
        <a:xfrm>
          <a:off x="0" y="8607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2021 – Community Violence Intervention Center</a:t>
          </a:r>
        </a:p>
      </dsp:txBody>
      <dsp:txXfrm>
        <a:off x="0" y="860728"/>
        <a:ext cx="6339839" cy="286349"/>
      </dsp:txXfrm>
    </dsp:sp>
    <dsp:sp modelId="{C3A8E00B-73F4-4000-BD3A-C965CE58A053}">
      <dsp:nvSpPr>
        <dsp:cNvPr id="0" name=""/>
        <dsp:cNvSpPr/>
      </dsp:nvSpPr>
      <dsp:spPr>
        <a:xfrm>
          <a:off x="0" y="1147078"/>
          <a:ext cx="6339839" cy="0"/>
        </a:xfrm>
        <a:prstGeom prst="line">
          <a:avLst/>
        </a:prstGeom>
        <a:solidFill>
          <a:schemeClr val="accent2">
            <a:hueOff val="3345496"/>
            <a:satOff val="3240"/>
            <a:lumOff val="-1569"/>
            <a:alphaOff val="0"/>
          </a:schemeClr>
        </a:solidFill>
        <a:ln w="12700" cap="flat" cmpd="sng" algn="ctr">
          <a:solidFill>
            <a:schemeClr val="accent2">
              <a:hueOff val="3345496"/>
              <a:satOff val="3240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375D-F2B7-4B7D-B3F3-2D7811D275ED}">
      <dsp:nvSpPr>
        <dsp:cNvPr id="0" name=""/>
        <dsp:cNvSpPr/>
      </dsp:nvSpPr>
      <dsp:spPr>
        <a:xfrm>
          <a:off x="0" y="11470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2020 – Spectra Health </a:t>
          </a:r>
        </a:p>
      </dsp:txBody>
      <dsp:txXfrm>
        <a:off x="0" y="1147078"/>
        <a:ext cx="6339839" cy="286349"/>
      </dsp:txXfrm>
    </dsp:sp>
    <dsp:sp modelId="{2084DE73-007E-4D17-B23B-EF690F8B2662}">
      <dsp:nvSpPr>
        <dsp:cNvPr id="0" name=""/>
        <dsp:cNvSpPr/>
      </dsp:nvSpPr>
      <dsp:spPr>
        <a:xfrm>
          <a:off x="0" y="1433428"/>
          <a:ext cx="6339839" cy="0"/>
        </a:xfrm>
        <a:prstGeom prst="line">
          <a:avLst/>
        </a:prstGeom>
        <a:solidFill>
          <a:schemeClr val="accent2">
            <a:hueOff val="4181870"/>
            <a:satOff val="4050"/>
            <a:lumOff val="-1961"/>
            <a:alphaOff val="0"/>
          </a:schemeClr>
        </a:solidFill>
        <a:ln w="12700" cap="flat" cmpd="sng" algn="ctr">
          <a:solidFill>
            <a:schemeClr val="accent2">
              <a:hueOff val="4181870"/>
              <a:satOff val="405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611D6-EB3D-45E0-B877-88F4C6FD4100}">
      <dsp:nvSpPr>
        <dsp:cNvPr id="0" name=""/>
        <dsp:cNvSpPr/>
      </dsp:nvSpPr>
      <dsp:spPr>
        <a:xfrm>
          <a:off x="0" y="14334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2019 – FirstLink's Suicide Follow Up Call Team</a:t>
          </a:r>
        </a:p>
      </dsp:txBody>
      <dsp:txXfrm>
        <a:off x="0" y="1433428"/>
        <a:ext cx="6339839" cy="286349"/>
      </dsp:txXfrm>
    </dsp:sp>
    <dsp:sp modelId="{C9E505FE-036E-4269-A996-9F64D3A35FDE}">
      <dsp:nvSpPr>
        <dsp:cNvPr id="0" name=""/>
        <dsp:cNvSpPr/>
      </dsp:nvSpPr>
      <dsp:spPr>
        <a:xfrm>
          <a:off x="0" y="1719778"/>
          <a:ext cx="6339839" cy="0"/>
        </a:xfrm>
        <a:prstGeom prst="line">
          <a:avLst/>
        </a:prstGeom>
        <a:solidFill>
          <a:schemeClr val="accent2">
            <a:hueOff val="5018244"/>
            <a:satOff val="4860"/>
            <a:lumOff val="-2353"/>
            <a:alphaOff val="0"/>
          </a:schemeClr>
        </a:solidFill>
        <a:ln w="12700" cap="flat" cmpd="sng" algn="ctr">
          <a:solidFill>
            <a:schemeClr val="accent2">
              <a:hueOff val="5018244"/>
              <a:satOff val="486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068A-A5A4-424E-B030-E7A1D2609295}">
      <dsp:nvSpPr>
        <dsp:cNvPr id="0" name=""/>
        <dsp:cNvSpPr/>
      </dsp:nvSpPr>
      <dsp:spPr>
        <a:xfrm>
          <a:off x="0" y="17197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2018 – Fargo-Moorhead Coalition for Homeless Persons</a:t>
          </a:r>
        </a:p>
      </dsp:txBody>
      <dsp:txXfrm>
        <a:off x="0" y="1719778"/>
        <a:ext cx="6339839" cy="286349"/>
      </dsp:txXfrm>
    </dsp:sp>
    <dsp:sp modelId="{C59BA97F-33B5-41C4-9169-5CF9F3DD8D45}">
      <dsp:nvSpPr>
        <dsp:cNvPr id="0" name=""/>
        <dsp:cNvSpPr/>
      </dsp:nvSpPr>
      <dsp:spPr>
        <a:xfrm>
          <a:off x="0" y="2006128"/>
          <a:ext cx="6339839" cy="0"/>
        </a:xfrm>
        <a:prstGeom prst="line">
          <a:avLst/>
        </a:prstGeom>
        <a:solidFill>
          <a:schemeClr val="accent2">
            <a:hueOff val="5854617"/>
            <a:satOff val="5670"/>
            <a:lumOff val="-2745"/>
            <a:alphaOff val="0"/>
          </a:schemeClr>
        </a:solidFill>
        <a:ln w="12700" cap="flat" cmpd="sng" algn="ctr">
          <a:solidFill>
            <a:schemeClr val="accent2">
              <a:hueOff val="5854617"/>
              <a:satOff val="567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0995A-0579-4627-A179-0E782C2DCF2B}">
      <dsp:nvSpPr>
        <dsp:cNvPr id="0" name=""/>
        <dsp:cNvSpPr/>
      </dsp:nvSpPr>
      <dsp:spPr>
        <a:xfrm>
          <a:off x="0" y="20061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2017 – Bismarck Parks and Recreation District</a:t>
          </a:r>
        </a:p>
      </dsp:txBody>
      <dsp:txXfrm>
        <a:off x="0" y="2006128"/>
        <a:ext cx="6339839" cy="286349"/>
      </dsp:txXfrm>
    </dsp:sp>
    <dsp:sp modelId="{E6EA2771-12C6-4480-8279-517390F95C36}">
      <dsp:nvSpPr>
        <dsp:cNvPr id="0" name=""/>
        <dsp:cNvSpPr/>
      </dsp:nvSpPr>
      <dsp:spPr>
        <a:xfrm>
          <a:off x="0" y="2292478"/>
          <a:ext cx="6339839" cy="0"/>
        </a:xfrm>
        <a:prstGeom prst="line">
          <a:avLst/>
        </a:prstGeom>
        <a:solidFill>
          <a:schemeClr val="accent2">
            <a:hueOff val="6690992"/>
            <a:satOff val="6480"/>
            <a:lumOff val="-3137"/>
            <a:alphaOff val="0"/>
          </a:schemeClr>
        </a:solidFill>
        <a:ln w="12700" cap="flat" cmpd="sng" algn="ctr">
          <a:solidFill>
            <a:schemeClr val="accent2">
              <a:hueOff val="6690992"/>
              <a:satOff val="6480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0FE3-BC08-4794-8E37-E8BE55595D60}">
      <dsp:nvSpPr>
        <dsp:cNvPr id="0" name=""/>
        <dsp:cNvSpPr/>
      </dsp:nvSpPr>
      <dsp:spPr>
        <a:xfrm>
          <a:off x="0" y="22924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2016 – Nonprofit Business Alliance</a:t>
          </a:r>
        </a:p>
      </dsp:txBody>
      <dsp:txXfrm>
        <a:off x="0" y="2292478"/>
        <a:ext cx="6339839" cy="286349"/>
      </dsp:txXfrm>
    </dsp:sp>
    <dsp:sp modelId="{659B9DB1-5849-4B3D-B841-040CED79258D}">
      <dsp:nvSpPr>
        <dsp:cNvPr id="0" name=""/>
        <dsp:cNvSpPr/>
      </dsp:nvSpPr>
      <dsp:spPr>
        <a:xfrm>
          <a:off x="0" y="2578828"/>
          <a:ext cx="6339839" cy="0"/>
        </a:xfrm>
        <a:prstGeom prst="line">
          <a:avLst/>
        </a:prstGeom>
        <a:solidFill>
          <a:schemeClr val="accent2">
            <a:hueOff val="7527365"/>
            <a:satOff val="7290"/>
            <a:lumOff val="-3530"/>
            <a:alphaOff val="0"/>
          </a:schemeClr>
        </a:solidFill>
        <a:ln w="12700" cap="flat" cmpd="sng" algn="ctr">
          <a:solidFill>
            <a:schemeClr val="accent2">
              <a:hueOff val="7527365"/>
              <a:satOff val="7290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77586-C289-4FE5-A629-9ED0F089E2AB}">
      <dsp:nvSpPr>
        <dsp:cNvPr id="0" name=""/>
        <dsp:cNvSpPr/>
      </dsp:nvSpPr>
      <dsp:spPr>
        <a:xfrm>
          <a:off x="0" y="25788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2015 – FUSE North Dakota</a:t>
          </a:r>
        </a:p>
      </dsp:txBody>
      <dsp:txXfrm>
        <a:off x="0" y="2578828"/>
        <a:ext cx="6339839" cy="286349"/>
      </dsp:txXfrm>
    </dsp:sp>
    <dsp:sp modelId="{7992CDD2-7753-4B4D-8D09-A3D6C8870A8E}">
      <dsp:nvSpPr>
        <dsp:cNvPr id="0" name=""/>
        <dsp:cNvSpPr/>
      </dsp:nvSpPr>
      <dsp:spPr>
        <a:xfrm>
          <a:off x="0" y="2865177"/>
          <a:ext cx="6339839" cy="0"/>
        </a:xfrm>
        <a:prstGeom prst="line">
          <a:avLst/>
        </a:prstGeom>
        <a:solidFill>
          <a:schemeClr val="accent2">
            <a:hueOff val="8363740"/>
            <a:satOff val="8100"/>
            <a:lumOff val="-3922"/>
            <a:alphaOff val="0"/>
          </a:schemeClr>
        </a:solidFill>
        <a:ln w="12700" cap="flat" cmpd="sng" algn="ctr">
          <a:solidFill>
            <a:schemeClr val="accent2">
              <a:hueOff val="8363740"/>
              <a:satOff val="8100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0951A-3704-4D13-AEF6-8A8D258C0832}">
      <dsp:nvSpPr>
        <dsp:cNvPr id="0" name=""/>
        <dsp:cNvSpPr/>
      </dsp:nvSpPr>
      <dsp:spPr>
        <a:xfrm>
          <a:off x="0" y="2865177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2014 – Lutheran Social Services of North Dakota </a:t>
          </a:r>
        </a:p>
      </dsp:txBody>
      <dsp:txXfrm>
        <a:off x="0" y="2865177"/>
        <a:ext cx="6339839" cy="286349"/>
      </dsp:txXfrm>
    </dsp:sp>
    <dsp:sp modelId="{ED300D7F-B6CC-4892-AF55-A020BA88C971}">
      <dsp:nvSpPr>
        <dsp:cNvPr id="0" name=""/>
        <dsp:cNvSpPr/>
      </dsp:nvSpPr>
      <dsp:spPr>
        <a:xfrm>
          <a:off x="0" y="3151527"/>
          <a:ext cx="6339839" cy="0"/>
        </a:xfrm>
        <a:prstGeom prst="line">
          <a:avLst/>
        </a:prstGeom>
        <a:solidFill>
          <a:schemeClr val="accent2">
            <a:hueOff val="9200113"/>
            <a:satOff val="8910"/>
            <a:lumOff val="-4314"/>
            <a:alphaOff val="0"/>
          </a:schemeClr>
        </a:solidFill>
        <a:ln w="12700" cap="flat" cmpd="sng" algn="ctr">
          <a:solidFill>
            <a:schemeClr val="accent2">
              <a:hueOff val="9200113"/>
              <a:satOff val="8910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B9B6-A419-4D3E-817E-3CE503EEE7CB}">
      <dsp:nvSpPr>
        <dsp:cNvPr id="0" name=""/>
        <dsp:cNvSpPr/>
      </dsp:nvSpPr>
      <dsp:spPr>
        <a:xfrm>
          <a:off x="0" y="3151527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2013 – Marathon Oil Company</a:t>
          </a:r>
        </a:p>
      </dsp:txBody>
      <dsp:txXfrm>
        <a:off x="0" y="3151527"/>
        <a:ext cx="6339839" cy="286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F6A6-6C9F-4FEB-A69C-A20DDFE3FC47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EE47-A751-4075-A564-8A22EC1E31C5}">
      <dsp:nvSpPr>
        <dsp:cNvPr id="0" name=""/>
        <dsp:cNvSpPr/>
      </dsp:nvSpPr>
      <dsp:spPr>
        <a:xfrm>
          <a:off x="0" y="167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Se. Judy Lee</a:t>
          </a:r>
        </a:p>
      </dsp:txBody>
      <dsp:txXfrm>
        <a:off x="0" y="1679"/>
        <a:ext cx="6339839" cy="312381"/>
      </dsp:txXfrm>
    </dsp:sp>
    <dsp:sp modelId="{2933F8A3-3420-4676-9AA4-2D05D9249325}">
      <dsp:nvSpPr>
        <dsp:cNvPr id="0" name=""/>
        <dsp:cNvSpPr/>
      </dsp:nvSpPr>
      <dsp:spPr>
        <a:xfrm>
          <a:off x="0" y="314061"/>
          <a:ext cx="6339839" cy="0"/>
        </a:xfrm>
        <a:prstGeom prst="line">
          <a:avLst/>
        </a:prstGeom>
        <a:solidFill>
          <a:schemeClr val="accent5">
            <a:hueOff val="-238447"/>
            <a:satOff val="825"/>
            <a:lumOff val="-1627"/>
            <a:alphaOff val="0"/>
          </a:schemeClr>
        </a:solidFill>
        <a:ln w="12700" cap="flat" cmpd="sng" algn="ctr">
          <a:solidFill>
            <a:schemeClr val="accent5">
              <a:hueOff val="-238447"/>
              <a:satOff val="825"/>
              <a:lumOff val="-1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09EDC-84E5-401A-AE0B-1C9BB9534A64}">
      <dsp:nvSpPr>
        <dsp:cNvPr id="0" name=""/>
        <dsp:cNvSpPr/>
      </dsp:nvSpPr>
      <dsp:spPr>
        <a:xfrm>
          <a:off x="0" y="314061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Rep</a:t>
          </a:r>
          <a:r>
            <a:rPr lang="en-US" sz="1400" kern="1200" dirty="0"/>
            <a:t>. Mary Schneider</a:t>
          </a:r>
        </a:p>
      </dsp:txBody>
      <dsp:txXfrm>
        <a:off x="0" y="314061"/>
        <a:ext cx="6339839" cy="312381"/>
      </dsp:txXfrm>
    </dsp:sp>
    <dsp:sp modelId="{B8D07C4A-E233-4EB5-A2DA-31FE5EBB79B6}">
      <dsp:nvSpPr>
        <dsp:cNvPr id="0" name=""/>
        <dsp:cNvSpPr/>
      </dsp:nvSpPr>
      <dsp:spPr>
        <a:xfrm>
          <a:off x="0" y="626442"/>
          <a:ext cx="6339839" cy="0"/>
        </a:xfrm>
        <a:prstGeom prst="line">
          <a:avLst/>
        </a:prstGeom>
        <a:solidFill>
          <a:schemeClr val="accent5">
            <a:hueOff val="-476893"/>
            <a:satOff val="1649"/>
            <a:lumOff val="-3255"/>
            <a:alphaOff val="0"/>
          </a:schemeClr>
        </a:solidFill>
        <a:ln w="12700" cap="flat" cmpd="sng" algn="ctr">
          <a:solidFill>
            <a:schemeClr val="accent5">
              <a:hueOff val="-476893"/>
              <a:satOff val="1649"/>
              <a:lumOff val="-3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FBFC7-C9A3-4A0E-B03E-D3200402A84A}">
      <dsp:nvSpPr>
        <dsp:cNvPr id="0" name=""/>
        <dsp:cNvSpPr/>
      </dsp:nvSpPr>
      <dsp:spPr>
        <a:xfrm>
          <a:off x="0" y="62644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Rep. Mark Sanford</a:t>
          </a:r>
        </a:p>
      </dsp:txBody>
      <dsp:txXfrm>
        <a:off x="0" y="626442"/>
        <a:ext cx="6339839" cy="312381"/>
      </dsp:txXfrm>
    </dsp:sp>
    <dsp:sp modelId="{C99D3B4E-1686-41D5-B4F3-629DF318A595}">
      <dsp:nvSpPr>
        <dsp:cNvPr id="0" name=""/>
        <dsp:cNvSpPr/>
      </dsp:nvSpPr>
      <dsp:spPr>
        <a:xfrm>
          <a:off x="0" y="938824"/>
          <a:ext cx="6339839" cy="0"/>
        </a:xfrm>
        <a:prstGeom prst="line">
          <a:avLst/>
        </a:prstGeom>
        <a:solidFill>
          <a:schemeClr val="accent5">
            <a:hueOff val="-715340"/>
            <a:satOff val="2474"/>
            <a:lumOff val="-4882"/>
            <a:alphaOff val="0"/>
          </a:schemeClr>
        </a:solidFill>
        <a:ln w="12700" cap="flat" cmpd="sng" algn="ctr">
          <a:solidFill>
            <a:schemeClr val="accent5">
              <a:hueOff val="-715340"/>
              <a:satOff val="2474"/>
              <a:lumOff val="-4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9CB31-6BA6-48F8-9447-1F6371BC8D2E}">
      <dsp:nvSpPr>
        <dsp:cNvPr id="0" name=""/>
        <dsp:cNvSpPr/>
      </dsp:nvSpPr>
      <dsp:spPr>
        <a:xfrm>
          <a:off x="0" y="93882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Sen. Erin Oban</a:t>
          </a:r>
        </a:p>
      </dsp:txBody>
      <dsp:txXfrm>
        <a:off x="0" y="938824"/>
        <a:ext cx="6339839" cy="312381"/>
      </dsp:txXfrm>
    </dsp:sp>
    <dsp:sp modelId="{C3B8EB63-E369-402F-832C-02C44E074659}">
      <dsp:nvSpPr>
        <dsp:cNvPr id="0" name=""/>
        <dsp:cNvSpPr/>
      </dsp:nvSpPr>
      <dsp:spPr>
        <a:xfrm>
          <a:off x="0" y="1251206"/>
          <a:ext cx="6339839" cy="0"/>
        </a:xfrm>
        <a:prstGeom prst="line">
          <a:avLst/>
        </a:prstGeom>
        <a:solidFill>
          <a:schemeClr val="accent5">
            <a:hueOff val="-953786"/>
            <a:satOff val="3299"/>
            <a:lumOff val="-6510"/>
            <a:alphaOff val="0"/>
          </a:schemeClr>
        </a:solidFill>
        <a:ln w="12700" cap="flat" cmpd="sng" algn="ctr">
          <a:solidFill>
            <a:schemeClr val="accent5">
              <a:hueOff val="-953786"/>
              <a:satOff val="3299"/>
              <a:lumOff val="-6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F6D9-F013-4D2B-AF9B-4122851C3FA0}">
      <dsp:nvSpPr>
        <dsp:cNvPr id="0" name=""/>
        <dsp:cNvSpPr/>
      </dsp:nvSpPr>
      <dsp:spPr>
        <a:xfrm>
          <a:off x="0" y="1251206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Rep. Tracy Boe</a:t>
          </a:r>
        </a:p>
      </dsp:txBody>
      <dsp:txXfrm>
        <a:off x="0" y="1251206"/>
        <a:ext cx="6339839" cy="312381"/>
      </dsp:txXfrm>
    </dsp:sp>
    <dsp:sp modelId="{71AB1F0B-580A-48DD-98BA-B8EF42A472EB}">
      <dsp:nvSpPr>
        <dsp:cNvPr id="0" name=""/>
        <dsp:cNvSpPr/>
      </dsp:nvSpPr>
      <dsp:spPr>
        <a:xfrm>
          <a:off x="0" y="1563587"/>
          <a:ext cx="6339839" cy="0"/>
        </a:xfrm>
        <a:prstGeom prst="line">
          <a:avLst/>
        </a:prstGeom>
        <a:solidFill>
          <a:schemeClr val="accent5">
            <a:hueOff val="-1192233"/>
            <a:satOff val="4123"/>
            <a:lumOff val="-8137"/>
            <a:alphaOff val="0"/>
          </a:schemeClr>
        </a:solidFill>
        <a:ln w="12700" cap="flat" cmpd="sng" algn="ctr">
          <a:solidFill>
            <a:schemeClr val="accent5">
              <a:hueOff val="-1192233"/>
              <a:satOff val="4123"/>
              <a:lumOff val="-8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6BAEE-9246-496E-853C-AE30FBF972FE}">
      <dsp:nvSpPr>
        <dsp:cNvPr id="0" name=""/>
        <dsp:cNvSpPr/>
      </dsp:nvSpPr>
      <dsp:spPr>
        <a:xfrm>
          <a:off x="0" y="1563587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Rep. Ruth Buffalo</a:t>
          </a:r>
        </a:p>
      </dsp:txBody>
      <dsp:txXfrm>
        <a:off x="0" y="1563587"/>
        <a:ext cx="6339839" cy="312381"/>
      </dsp:txXfrm>
    </dsp:sp>
    <dsp:sp modelId="{62BAAFA8-9DBC-4237-9C1C-5DE51A68D43D}">
      <dsp:nvSpPr>
        <dsp:cNvPr id="0" name=""/>
        <dsp:cNvSpPr/>
      </dsp:nvSpPr>
      <dsp:spPr>
        <a:xfrm>
          <a:off x="0" y="1875969"/>
          <a:ext cx="6339839" cy="0"/>
        </a:xfrm>
        <a:prstGeom prst="line">
          <a:avLst/>
        </a:prstGeom>
        <a:solidFill>
          <a:schemeClr val="accent5">
            <a:hueOff val="-1430680"/>
            <a:satOff val="4948"/>
            <a:lumOff val="-9764"/>
            <a:alphaOff val="0"/>
          </a:schemeClr>
        </a:solidFill>
        <a:ln w="12700" cap="flat" cmpd="sng" algn="ctr">
          <a:solidFill>
            <a:schemeClr val="accent5">
              <a:hueOff val="-1430680"/>
              <a:satOff val="4948"/>
              <a:lumOff val="-9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B347-2A53-4295-840E-4B1D3599A47F}">
      <dsp:nvSpPr>
        <dsp:cNvPr id="0" name=""/>
        <dsp:cNvSpPr/>
      </dsp:nvSpPr>
      <dsp:spPr>
        <a:xfrm>
          <a:off x="0" y="187596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Rep. Gretchen </a:t>
          </a:r>
          <a:r>
            <a:rPr lang="en-US" sz="1400" kern="1200" dirty="0" err="1"/>
            <a:t>Dobervich</a:t>
          </a:r>
          <a:endParaRPr lang="en-US" sz="1400" kern="1200" dirty="0"/>
        </a:p>
      </dsp:txBody>
      <dsp:txXfrm>
        <a:off x="0" y="1875969"/>
        <a:ext cx="6339839" cy="312381"/>
      </dsp:txXfrm>
    </dsp:sp>
    <dsp:sp modelId="{EA9B1B50-F0DF-4A62-A122-D69F2E0D3A8F}">
      <dsp:nvSpPr>
        <dsp:cNvPr id="0" name=""/>
        <dsp:cNvSpPr/>
      </dsp:nvSpPr>
      <dsp:spPr>
        <a:xfrm>
          <a:off x="0" y="2188350"/>
          <a:ext cx="6339839" cy="0"/>
        </a:xfrm>
        <a:prstGeom prst="line">
          <a:avLst/>
        </a:prstGeom>
        <a:solidFill>
          <a:schemeClr val="accent5">
            <a:hueOff val="-1669126"/>
            <a:satOff val="5773"/>
            <a:lumOff val="-11392"/>
            <a:alphaOff val="0"/>
          </a:schemeClr>
        </a:solidFill>
        <a:ln w="12700" cap="flat" cmpd="sng" algn="ctr">
          <a:solidFill>
            <a:schemeClr val="accent5">
              <a:hueOff val="-1669126"/>
              <a:satOff val="5773"/>
              <a:lumOff val="-11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C57F3-503B-4AA2-8704-2056F51D4B67}">
      <dsp:nvSpPr>
        <dsp:cNvPr id="0" name=""/>
        <dsp:cNvSpPr/>
      </dsp:nvSpPr>
      <dsp:spPr>
        <a:xfrm>
          <a:off x="0" y="2188350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Sen. Joan Heckaman</a:t>
          </a:r>
        </a:p>
      </dsp:txBody>
      <dsp:txXfrm>
        <a:off x="0" y="2188350"/>
        <a:ext cx="6339839" cy="312381"/>
      </dsp:txXfrm>
    </dsp:sp>
    <dsp:sp modelId="{D73B67BB-962C-4C03-8C40-B75BE4C9E298}">
      <dsp:nvSpPr>
        <dsp:cNvPr id="0" name=""/>
        <dsp:cNvSpPr/>
      </dsp:nvSpPr>
      <dsp:spPr>
        <a:xfrm>
          <a:off x="0" y="2500732"/>
          <a:ext cx="6339839" cy="0"/>
        </a:xfrm>
        <a:prstGeom prst="line">
          <a:avLst/>
        </a:prstGeom>
        <a:solidFill>
          <a:schemeClr val="accent5">
            <a:hueOff val="-1907573"/>
            <a:satOff val="6598"/>
            <a:lumOff val="-13019"/>
            <a:alphaOff val="0"/>
          </a:schemeClr>
        </a:solidFill>
        <a:ln w="12700" cap="flat" cmpd="sng" algn="ctr">
          <a:solidFill>
            <a:schemeClr val="accent5">
              <a:hueOff val="-1907573"/>
              <a:satOff val="6598"/>
              <a:lumOff val="-13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42135-BD72-48D6-A988-6FC2BDD3A4A0}">
      <dsp:nvSpPr>
        <dsp:cNvPr id="0" name=""/>
        <dsp:cNvSpPr/>
      </dsp:nvSpPr>
      <dsp:spPr>
        <a:xfrm>
          <a:off x="0" y="250073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Sen. Kathy Hogan</a:t>
          </a:r>
        </a:p>
      </dsp:txBody>
      <dsp:txXfrm>
        <a:off x="0" y="2500732"/>
        <a:ext cx="6339839" cy="312381"/>
      </dsp:txXfrm>
    </dsp:sp>
    <dsp:sp modelId="{1C31892C-93DF-4DD9-A6ED-051C22B6AC49}">
      <dsp:nvSpPr>
        <dsp:cNvPr id="0" name=""/>
        <dsp:cNvSpPr/>
      </dsp:nvSpPr>
      <dsp:spPr>
        <a:xfrm>
          <a:off x="0" y="2813114"/>
          <a:ext cx="6339839" cy="0"/>
        </a:xfrm>
        <a:prstGeom prst="line">
          <a:avLst/>
        </a:prstGeom>
        <a:solidFill>
          <a:schemeClr val="accent5">
            <a:hueOff val="-2146020"/>
            <a:satOff val="7422"/>
            <a:lumOff val="-14647"/>
            <a:alphaOff val="0"/>
          </a:schemeClr>
        </a:solidFill>
        <a:ln w="12700" cap="flat" cmpd="sng" algn="ctr">
          <a:solidFill>
            <a:schemeClr val="accent5">
              <a:hueOff val="-2146020"/>
              <a:satOff val="7422"/>
              <a:lumOff val="-14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9736-27AF-4ED6-896E-A062A0D4E110}">
      <dsp:nvSpPr>
        <dsp:cNvPr id="0" name=""/>
        <dsp:cNvSpPr/>
      </dsp:nvSpPr>
      <dsp:spPr>
        <a:xfrm>
          <a:off x="0" y="281311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Sen. Judy Lee</a:t>
          </a:r>
        </a:p>
      </dsp:txBody>
      <dsp:txXfrm>
        <a:off x="0" y="2813114"/>
        <a:ext cx="6339839" cy="312381"/>
      </dsp:txXfrm>
    </dsp:sp>
    <dsp:sp modelId="{237BF958-52B9-43C0-9E83-59E1E69EC5A3}">
      <dsp:nvSpPr>
        <dsp:cNvPr id="0" name=""/>
        <dsp:cNvSpPr/>
      </dsp:nvSpPr>
      <dsp:spPr>
        <a:xfrm>
          <a:off x="0" y="3125495"/>
          <a:ext cx="6339839" cy="0"/>
        </a:xfrm>
        <a:prstGeom prst="line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270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F453E-6200-438A-A1D9-CF495CCB0250}">
      <dsp:nvSpPr>
        <dsp:cNvPr id="0" name=""/>
        <dsp:cNvSpPr/>
      </dsp:nvSpPr>
      <dsp:spPr>
        <a:xfrm>
          <a:off x="0" y="3125495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Rep. Shannon Roers Jones</a:t>
          </a:r>
        </a:p>
      </dsp:txBody>
      <dsp:txXfrm>
        <a:off x="0" y="3125495"/>
        <a:ext cx="6339839" cy="312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BF2C3-D8F8-434F-8207-50E252D9A6F7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939EB-C266-44C4-94EA-024470028000}">
      <dsp:nvSpPr>
        <dsp:cNvPr id="0" name=""/>
        <dsp:cNvSpPr/>
      </dsp:nvSpPr>
      <dsp:spPr>
        <a:xfrm>
          <a:off x="0" y="167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2024 – Kim </a:t>
          </a:r>
          <a:r>
            <a:rPr lang="en-US" sz="1300" kern="1200" dirty="0" err="1"/>
            <a:t>Konikow</a:t>
          </a:r>
          <a:endParaRPr lang="en-US" sz="1300" kern="1200" dirty="0"/>
        </a:p>
      </dsp:txBody>
      <dsp:txXfrm>
        <a:off x="0" y="1679"/>
        <a:ext cx="6339839" cy="286349"/>
      </dsp:txXfrm>
    </dsp:sp>
    <dsp:sp modelId="{ACD970B8-DC71-43D3-A5F7-051772C1FCBD}">
      <dsp:nvSpPr>
        <dsp:cNvPr id="0" name=""/>
        <dsp:cNvSpPr/>
      </dsp:nvSpPr>
      <dsp:spPr>
        <a:xfrm>
          <a:off x="0" y="288029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FB58-FD12-4DC2-986F-43D25E7CA3B7}">
      <dsp:nvSpPr>
        <dsp:cNvPr id="0" name=""/>
        <dsp:cNvSpPr/>
      </dsp:nvSpPr>
      <dsp:spPr>
        <a:xfrm>
          <a:off x="0" y="28802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2023 </a:t>
          </a:r>
          <a:r>
            <a:rPr lang="en-US" sz="1300" kern="1200" dirty="0"/>
            <a:t>– Kurt Snyder</a:t>
          </a:r>
        </a:p>
      </dsp:txBody>
      <dsp:txXfrm>
        <a:off x="0" y="288029"/>
        <a:ext cx="6339839" cy="286349"/>
      </dsp:txXfrm>
    </dsp:sp>
    <dsp:sp modelId="{E0DEC222-1F58-4A73-938B-8D12F3E3227B}">
      <dsp:nvSpPr>
        <dsp:cNvPr id="0" name=""/>
        <dsp:cNvSpPr/>
      </dsp:nvSpPr>
      <dsp:spPr>
        <a:xfrm>
          <a:off x="0" y="574379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D8B18-8927-434E-8BAA-9894620BA20B}">
      <dsp:nvSpPr>
        <dsp:cNvPr id="0" name=""/>
        <dsp:cNvSpPr/>
      </dsp:nvSpPr>
      <dsp:spPr>
        <a:xfrm>
          <a:off x="0" y="574379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2022 – Jim Vetter</a:t>
          </a:r>
        </a:p>
      </dsp:txBody>
      <dsp:txXfrm>
        <a:off x="0" y="574379"/>
        <a:ext cx="6339839" cy="286349"/>
      </dsp:txXfrm>
    </dsp:sp>
    <dsp:sp modelId="{E24E0C4D-C0AF-43E9-B411-E7A1E6EA0F38}">
      <dsp:nvSpPr>
        <dsp:cNvPr id="0" name=""/>
        <dsp:cNvSpPr/>
      </dsp:nvSpPr>
      <dsp:spPr>
        <a:xfrm>
          <a:off x="0" y="86072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3782-CF49-4A60-8C51-4806A0391391}">
      <dsp:nvSpPr>
        <dsp:cNvPr id="0" name=""/>
        <dsp:cNvSpPr/>
      </dsp:nvSpPr>
      <dsp:spPr>
        <a:xfrm>
          <a:off x="0" y="8607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2021 – Heather Helgeson</a:t>
          </a:r>
        </a:p>
      </dsp:txBody>
      <dsp:txXfrm>
        <a:off x="0" y="860728"/>
        <a:ext cx="6339839" cy="286349"/>
      </dsp:txXfrm>
    </dsp:sp>
    <dsp:sp modelId="{939A0352-2AA6-4686-8698-72FB208D6D17}">
      <dsp:nvSpPr>
        <dsp:cNvPr id="0" name=""/>
        <dsp:cNvSpPr/>
      </dsp:nvSpPr>
      <dsp:spPr>
        <a:xfrm>
          <a:off x="0" y="114707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C071-63E4-4505-9EE3-921B62AED960}">
      <dsp:nvSpPr>
        <dsp:cNvPr id="0" name=""/>
        <dsp:cNvSpPr/>
      </dsp:nvSpPr>
      <dsp:spPr>
        <a:xfrm>
          <a:off x="0" y="11470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2020 – Rose Stoller </a:t>
          </a:r>
        </a:p>
      </dsp:txBody>
      <dsp:txXfrm>
        <a:off x="0" y="1147078"/>
        <a:ext cx="6339839" cy="286349"/>
      </dsp:txXfrm>
    </dsp:sp>
    <dsp:sp modelId="{C4CA221A-CE20-4930-B58A-4A3FB98735E1}">
      <dsp:nvSpPr>
        <dsp:cNvPr id="0" name=""/>
        <dsp:cNvSpPr/>
      </dsp:nvSpPr>
      <dsp:spPr>
        <a:xfrm>
          <a:off x="0" y="143342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6100-AE76-4494-9015-BC7874E12584}">
      <dsp:nvSpPr>
        <dsp:cNvPr id="0" name=""/>
        <dsp:cNvSpPr/>
      </dsp:nvSpPr>
      <dsp:spPr>
        <a:xfrm>
          <a:off x="0" y="14334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2019 – Franklin G. Larson</a:t>
          </a:r>
        </a:p>
      </dsp:txBody>
      <dsp:txXfrm>
        <a:off x="0" y="1433428"/>
        <a:ext cx="6339839" cy="286349"/>
      </dsp:txXfrm>
    </dsp:sp>
    <dsp:sp modelId="{232F3A51-6097-460F-9208-1F16BB49F859}">
      <dsp:nvSpPr>
        <dsp:cNvPr id="0" name=""/>
        <dsp:cNvSpPr/>
      </dsp:nvSpPr>
      <dsp:spPr>
        <a:xfrm>
          <a:off x="0" y="171977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D2D1-12CA-49FB-B9BC-EAF2494BC118}">
      <dsp:nvSpPr>
        <dsp:cNvPr id="0" name=""/>
        <dsp:cNvSpPr/>
      </dsp:nvSpPr>
      <dsp:spPr>
        <a:xfrm>
          <a:off x="0" y="17197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2018 – Sharon E. Buhr</a:t>
          </a:r>
        </a:p>
      </dsp:txBody>
      <dsp:txXfrm>
        <a:off x="0" y="1719778"/>
        <a:ext cx="6339839" cy="286349"/>
      </dsp:txXfrm>
    </dsp:sp>
    <dsp:sp modelId="{F8482A64-3667-41AD-AA71-E59F8DD9D210}">
      <dsp:nvSpPr>
        <dsp:cNvPr id="0" name=""/>
        <dsp:cNvSpPr/>
      </dsp:nvSpPr>
      <dsp:spPr>
        <a:xfrm>
          <a:off x="0" y="200612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AF58-7A05-4D7D-A93E-E8E6BDB1603C}">
      <dsp:nvSpPr>
        <dsp:cNvPr id="0" name=""/>
        <dsp:cNvSpPr/>
      </dsp:nvSpPr>
      <dsp:spPr>
        <a:xfrm>
          <a:off x="0" y="20061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2017 – Hal and Kathleen Gershman</a:t>
          </a:r>
        </a:p>
      </dsp:txBody>
      <dsp:txXfrm>
        <a:off x="0" y="2006128"/>
        <a:ext cx="6339839" cy="286349"/>
      </dsp:txXfrm>
    </dsp:sp>
    <dsp:sp modelId="{E218C8D7-7613-4CAC-887E-3663B2290B3D}">
      <dsp:nvSpPr>
        <dsp:cNvPr id="0" name=""/>
        <dsp:cNvSpPr/>
      </dsp:nvSpPr>
      <dsp:spPr>
        <a:xfrm>
          <a:off x="0" y="229247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B3EF5-CD7C-41CD-A549-A18A3DBE166D}">
      <dsp:nvSpPr>
        <dsp:cNvPr id="0" name=""/>
        <dsp:cNvSpPr/>
      </dsp:nvSpPr>
      <dsp:spPr>
        <a:xfrm>
          <a:off x="0" y="229247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2016 – Kevin J. Dvorak and Sandra Marshall</a:t>
          </a:r>
        </a:p>
      </dsp:txBody>
      <dsp:txXfrm>
        <a:off x="0" y="2292478"/>
        <a:ext cx="6339839" cy="286349"/>
      </dsp:txXfrm>
    </dsp:sp>
    <dsp:sp modelId="{41135F83-34B8-4FFC-87A9-778DD9EAA311}">
      <dsp:nvSpPr>
        <dsp:cNvPr id="0" name=""/>
        <dsp:cNvSpPr/>
      </dsp:nvSpPr>
      <dsp:spPr>
        <a:xfrm>
          <a:off x="0" y="2578828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62F93-4C79-4096-B54D-731E71DCEFDE}">
      <dsp:nvSpPr>
        <dsp:cNvPr id="0" name=""/>
        <dsp:cNvSpPr/>
      </dsp:nvSpPr>
      <dsp:spPr>
        <a:xfrm>
          <a:off x="0" y="2578828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2015 – Larry Robinson</a:t>
          </a:r>
        </a:p>
      </dsp:txBody>
      <dsp:txXfrm>
        <a:off x="0" y="2578828"/>
        <a:ext cx="6339839" cy="286349"/>
      </dsp:txXfrm>
    </dsp:sp>
    <dsp:sp modelId="{3CAC802B-708E-4D2C-8904-AAB7634759CA}">
      <dsp:nvSpPr>
        <dsp:cNvPr id="0" name=""/>
        <dsp:cNvSpPr/>
      </dsp:nvSpPr>
      <dsp:spPr>
        <a:xfrm>
          <a:off x="0" y="2865177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02F40-B8D8-4E0B-BC4C-41CD69F4FC82}">
      <dsp:nvSpPr>
        <dsp:cNvPr id="0" name=""/>
        <dsp:cNvSpPr/>
      </dsp:nvSpPr>
      <dsp:spPr>
        <a:xfrm>
          <a:off x="0" y="2865177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2014 – Diane Zainhofsky</a:t>
          </a:r>
        </a:p>
      </dsp:txBody>
      <dsp:txXfrm>
        <a:off x="0" y="2865177"/>
        <a:ext cx="6339839" cy="286349"/>
      </dsp:txXfrm>
    </dsp:sp>
    <dsp:sp modelId="{814B9224-A17F-47AD-92D1-4ACACDC874CB}">
      <dsp:nvSpPr>
        <dsp:cNvPr id="0" name=""/>
        <dsp:cNvSpPr/>
      </dsp:nvSpPr>
      <dsp:spPr>
        <a:xfrm>
          <a:off x="0" y="3151527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E37F5-A02B-4F1B-B460-B560BBAAFE03}">
      <dsp:nvSpPr>
        <dsp:cNvPr id="0" name=""/>
        <dsp:cNvSpPr/>
      </dsp:nvSpPr>
      <dsp:spPr>
        <a:xfrm>
          <a:off x="0" y="3151527"/>
          <a:ext cx="6339839" cy="28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2013 – William Pearce</a:t>
          </a:r>
        </a:p>
      </dsp:txBody>
      <dsp:txXfrm>
        <a:off x="0" y="3151527"/>
        <a:ext cx="6339839" cy="28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miedfw/484530024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5FD8BF-2BF7-4DE0-9B33-B8B0F445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" y="1648480"/>
            <a:ext cx="5395513" cy="356103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21EA1-82AF-DAE0-220B-E9FEC7BC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1371599"/>
            <a:ext cx="33909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june 5, 2025</a:t>
            </a:r>
            <a:br>
              <a:rPr lang="en-US" sz="36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holiday inn, fargo</a:t>
            </a:r>
            <a:endParaRPr lang="en-US" sz="3600" kern="1200" cap="all" spc="300" baseline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60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65995F0-4CFB-450D-95DF-6320D9F8A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F68085-6CA7-41F0-9CD5-155F2FC0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747" y="1214438"/>
            <a:ext cx="3100606" cy="25175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2025</a:t>
            </a:r>
            <a:br>
              <a:rPr lang="en-US" sz="30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Legislative Champions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4762500" y="4114800"/>
            <a:ext cx="27051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Representative Emily O’Brien &amp; Senator Kathy Hogan</a:t>
            </a:r>
          </a:p>
        </p:txBody>
      </p:sp>
      <p:pic>
        <p:nvPicPr>
          <p:cNvPr id="4" name="Picture 3" descr="A person smiling at camera">
            <a:extLst>
              <a:ext uri="{FF2B5EF4-FFF2-40B4-BE49-F238E27FC236}">
                <a16:creationId xmlns:a16="http://schemas.microsoft.com/office/drawing/2014/main" id="{6FDE49CE-19D3-228F-AFDE-022645E6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r="23278"/>
          <a:stretch>
            <a:fillRect/>
          </a:stretch>
        </p:blipFill>
        <p:spPr>
          <a:xfrm>
            <a:off x="20" y="10"/>
            <a:ext cx="3390881" cy="6857990"/>
          </a:xfrm>
          <a:prstGeom prst="rect">
            <a:avLst/>
          </a:prstGeom>
        </p:spPr>
      </p:pic>
      <p:pic>
        <p:nvPicPr>
          <p:cNvPr id="5" name="Picture 4" descr="A person wearing glasses and a white shirt&#10;&#10;AI-generated content may be incorrect.">
            <a:extLst>
              <a:ext uri="{FF2B5EF4-FFF2-40B4-BE49-F238E27FC236}">
                <a16:creationId xmlns:a16="http://schemas.microsoft.com/office/drawing/2014/main" id="{B48F6E43-5288-4A16-450E-3E107830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20907"/>
          <a:stretch>
            <a:fillRect/>
          </a:stretch>
        </p:blipFill>
        <p:spPr>
          <a:xfrm>
            <a:off x="8839200" y="10"/>
            <a:ext cx="3352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540DA7-5D11-4EDC-B80E-683311B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9" y="685800"/>
            <a:ext cx="8407958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28A24-1FE0-5CCC-B059-9532683E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2" y="954135"/>
            <a:ext cx="7307188" cy="92515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Walt Odegaard Leadership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4F8-FA6A-D57E-D7AB-E7F06222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05" y="2147624"/>
            <a:ext cx="7352715" cy="350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Significant impact in strengthening the North Dakota nonprofit sector through long-term commitment to leadership, volunteerism and/or philanthropy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EAAA169C-06EE-FADA-0B16-11CE4836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7863" y="1289668"/>
            <a:ext cx="1981200" cy="1981200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D9D565A-1F55-DD66-3F55-92D3BFEE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17" y="3587131"/>
            <a:ext cx="1981200" cy="6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65902-288B-15A2-4279-EB500E42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Walt Odegaard Leadership Award 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CA1F124-923F-1A77-98B2-3F914056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D592A2-DDDB-CC58-744C-21281AC28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30767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2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0C961-7463-B821-F934-A7ED90B7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"/>
          <a:stretch>
            <a:fillRect/>
          </a:stretch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2025</a:t>
            </a:r>
            <a:b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Walt Odegaard Leadership Award 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6096000" y="4114800"/>
            <a:ext cx="47625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400" i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Christy Dauer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5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12E2-757F-6963-CA36-2D8651CF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49" y="4185745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Congratulations to all winners!</a:t>
            </a: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E210E1E3-58D2-FA7A-E52E-5636C212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56" y="1041280"/>
            <a:ext cx="3960887" cy="2618109"/>
          </a:xfrm>
        </p:spPr>
      </p:pic>
    </p:spTree>
    <p:extLst>
      <p:ext uri="{BB962C8B-B14F-4D97-AF65-F5344CB8AC3E}">
        <p14:creationId xmlns:p14="http://schemas.microsoft.com/office/powerpoint/2010/main" val="1291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D50C41-5487-4C6D-B233-2DC613D0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1D372-7C39-95EE-080D-4F811E7E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685800"/>
            <a:ext cx="2692372" cy="5486400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Emerging Leader Award</a:t>
            </a:r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4BF5688A-49E9-87DA-6CFE-BFEDE6C9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2445" y="685800"/>
            <a:ext cx="2404403" cy="2404403"/>
          </a:xfrm>
          <a:prstGeom prst="rect">
            <a:avLst/>
          </a:prstGeom>
        </p:spPr>
      </p:pic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BA7F5C5-2ACA-BB03-7093-366119D81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53" y="1333809"/>
            <a:ext cx="3144348" cy="11083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141D-6D24-964A-E5CE-F8BBD306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26" y="3428999"/>
            <a:ext cx="6730973" cy="2743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Significant impact in strengthening the North Dakota nonprofit sector in a short amount of time within the field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/>
              <a:t>Emerging Leader Award</a:t>
            </a:r>
            <a:br>
              <a:rPr lang="en-US" sz="2500" b="1" dirty="0"/>
            </a:br>
            <a:r>
              <a:rPr lang="en-US" sz="2500" b="1" dirty="0"/>
              <a:t>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7295D9D-A98D-1E73-8C2B-0FEDB0F92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D7D7F-FFDA-8520-5C72-C2CF445A5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57013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34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C5A5BBC-4597-4CBA-BBCB-79541E0C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29F55D-4421-4BCB-B1BB-2E7CBB997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18" y="685801"/>
            <a:ext cx="4183742" cy="3126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2025</a:t>
            </a:r>
            <a:b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Emerging Leader Award</a:t>
            </a:r>
            <a:b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994118" y="3995225"/>
            <a:ext cx="4183742" cy="217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Jakelle Hoffmann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80-2592-28D7-6177-1FF2D9F55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r="21296"/>
          <a:stretch/>
        </p:blipFill>
        <p:spPr>
          <a:xfrm>
            <a:off x="6781800" y="685801"/>
            <a:ext cx="4724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6DB8B3B-3C1B-49E7-968D-B19CEEA7A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3DFFE3-07F3-4EC3-AA29-50B2E141D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E6272-711B-7D59-7856-7DA6211C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71600"/>
            <a:ext cx="2705099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b="1"/>
              <a:t>Partnership Building Award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3F26FB2F-38FC-ACBC-8D0D-0D493818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7570" y="1053904"/>
            <a:ext cx="2214230" cy="2214230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0642498-E040-548C-E4DD-55E0819A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70" y="3589866"/>
            <a:ext cx="2214230" cy="7805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87ED-6E90-5A55-B202-8E0B30D4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966" y="685800"/>
            <a:ext cx="4143233" cy="5486401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Demonstrated community leadership and built partnerships within the North Dakota nonprofit sector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1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4369B-0182-75F1-DA0D-BAA2205F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Partnership Building Award</a:t>
            </a:r>
            <a:br>
              <a:rPr lang="en-US" sz="2500"/>
            </a:br>
            <a:r>
              <a:rPr lang="en-US" sz="2500"/>
              <a:t>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894D7EA-BD25-ED55-6AB3-7CA7AE21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98D05C-9017-53A9-096E-53F86C709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95290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06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2025</a:t>
            </a:r>
            <a:br>
              <a:rPr lang="en-US" b="1" dirty="0"/>
            </a:br>
            <a:r>
              <a:rPr lang="en-US" b="1" dirty="0"/>
              <a:t>Partnership Building Award</a:t>
            </a:r>
            <a:br>
              <a:rPr lang="en-US" b="1" dirty="0"/>
            </a:br>
            <a:r>
              <a:rPr lang="en-US" b="1" dirty="0"/>
              <a:t>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5598230" y="5341464"/>
            <a:ext cx="6125069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Bismarck Dream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3737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6CCDF-E5BF-DB15-C5F7-74879FCD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637" y="981777"/>
            <a:ext cx="5431047" cy="37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D0E74-F64C-ACA5-A319-20CD62FC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Legislative champion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0402-561E-E926-9145-AAEC71FC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Advocacy within the state legislature has made a lasting impact for North Dakota nonprofits and strengthened the state nonprofit sector.</a:t>
            </a:r>
          </a:p>
          <a:p>
            <a:endParaRPr lang="en-US" dirty="0"/>
          </a:p>
        </p:txBody>
      </p:sp>
      <p:pic>
        <p:nvPicPr>
          <p:cNvPr id="5" name="Picture 4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437FC209-8965-D1B4-49EB-79BD4531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5647"/>
          <a:stretch>
            <a:fillRect/>
          </a:stretch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7DF5-A606-6F04-DA32-4509393E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Previous legislative champions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F975A78-F383-D044-310E-890CE8F0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9E4E4-BF12-B8B2-ADD7-45040754A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065842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133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653</TotalTime>
  <Words>386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Gill Sans MT</vt:lpstr>
      <vt:lpstr>Goudy Old Style</vt:lpstr>
      <vt:lpstr>ClassicFrameVTI</vt:lpstr>
      <vt:lpstr>june 5, 2025 holiday inn, fargo</vt:lpstr>
      <vt:lpstr>Emerging Leader Award</vt:lpstr>
      <vt:lpstr>Emerging Leader Award previous winners</vt:lpstr>
      <vt:lpstr>2025 Emerging Leader Award winner</vt:lpstr>
      <vt:lpstr>Partnership Building Award</vt:lpstr>
      <vt:lpstr>Partnership Building Award Previous winners</vt:lpstr>
      <vt:lpstr>2025 Partnership Building Award winner</vt:lpstr>
      <vt:lpstr>Legislative champion award</vt:lpstr>
      <vt:lpstr>Previous legislative champions</vt:lpstr>
      <vt:lpstr>2025 Legislative Champions</vt:lpstr>
      <vt:lpstr>Walt Odegaard Leadership Award</vt:lpstr>
      <vt:lpstr>Walt Odegaard Leadership Award Previous Winners</vt:lpstr>
      <vt:lpstr>2025 Walt Odegaard Leadership Award Winner</vt:lpstr>
      <vt:lpstr>Congratulations to all winners!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</dc:title>
  <dc:creator>Michaela Kauk</dc:creator>
  <cp:lastModifiedBy>Shawn McKenna</cp:lastModifiedBy>
  <cp:revision>11</cp:revision>
  <dcterms:created xsi:type="dcterms:W3CDTF">2023-04-28T14:52:08Z</dcterms:created>
  <dcterms:modified xsi:type="dcterms:W3CDTF">2025-05-27T20:08:27Z</dcterms:modified>
</cp:coreProperties>
</file>