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</p:sldMasterIdLst>
  <p:notesMasterIdLst>
    <p:notesMasterId r:id="rId29"/>
  </p:notesMasterIdLst>
  <p:sldIdLst>
    <p:sldId id="353" r:id="rId2"/>
    <p:sldId id="351" r:id="rId3"/>
    <p:sldId id="352" r:id="rId4"/>
    <p:sldId id="350" r:id="rId5"/>
    <p:sldId id="263" r:id="rId6"/>
    <p:sldId id="264" r:id="rId7"/>
    <p:sldId id="265" r:id="rId8"/>
    <p:sldId id="266" r:id="rId9"/>
    <p:sldId id="267" r:id="rId10"/>
    <p:sldId id="268" r:id="rId11"/>
    <p:sldId id="285" r:id="rId12"/>
    <p:sldId id="280" r:id="rId13"/>
    <p:sldId id="284" r:id="rId14"/>
    <p:sldId id="283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</p:sldIdLst>
  <p:sldSz cx="9144000" cy="5143500" type="screen16x9"/>
  <p:notesSz cx="6858000" cy="9144000"/>
  <p:embeddedFontLst>
    <p:embeddedFont>
      <p:font typeface="IBM Plex Mono Light" panose="020B0409050203000203" pitchFamily="49" charset="0"/>
      <p:regular r:id="rId30"/>
      <p:bold r:id="rId31"/>
      <p:italic r:id="rId32"/>
      <p:boldItalic r:id="rId33"/>
    </p:embeddedFont>
    <p:embeddedFont>
      <p:font typeface="IBM Plex Mono Medium" panose="020B0609050203000203" pitchFamily="49" charset="0"/>
      <p:regular r:id="rId34"/>
      <p:italic r:id="rId35"/>
    </p:embeddedFont>
    <p:embeddedFont>
      <p:font typeface="IBM Plex Sans" panose="020B0503050203000203" pitchFamily="34" charset="0"/>
      <p:regular r:id="rId36"/>
      <p:bold r:id="rId37"/>
      <p:italic r:id="rId38"/>
      <p:boldItalic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Montserrat Medium" panose="00000600000000000000" pitchFamily="2" charset="0"/>
      <p:regular r:id="rId44"/>
      <p:italic r:id="rId45"/>
    </p:embeddedFont>
    <p:embeddedFont>
      <p:font typeface="Play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D5C2F3-F734-4036-BC19-D702DD72890F}" v="61" dt="2025-06-04T11:50:06.352"/>
  </p1510:revLst>
</p1510:revInfo>
</file>

<file path=ppt/tableStyles.xml><?xml version="1.0" encoding="utf-8"?>
<a:tblStyleLst xmlns:a="http://schemas.openxmlformats.org/drawingml/2006/main" def="{D72783DC-3507-453C-AE3D-FE8298302451}">
  <a:tblStyle styleId="{D72783DC-3507-453C-AE3D-FE82983024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355" y="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Molho" userId="0cf860b4b2515c14" providerId="LiveId" clId="{71D5C2F3-F734-4036-BC19-D702DD72890F}"/>
    <pc:docChg chg="undo custSel addSld delSld modSld sldOrd">
      <pc:chgData name="Eric Molho" userId="0cf860b4b2515c14" providerId="LiveId" clId="{71D5C2F3-F734-4036-BC19-D702DD72890F}" dt="2025-06-04T11:50:55.368" v="329" actId="26606"/>
      <pc:docMkLst>
        <pc:docMk/>
      </pc:docMkLst>
      <pc:sldChg chg="addSp modSp del">
        <pc:chgData name="Eric Molho" userId="0cf860b4b2515c14" providerId="LiveId" clId="{71D5C2F3-F734-4036-BC19-D702DD72890F}" dt="2025-06-04T11:41:57.253" v="197" actId="47"/>
        <pc:sldMkLst>
          <pc:docMk/>
          <pc:sldMk cId="0" sldId="262"/>
        </pc:sldMkLst>
        <pc:spChg chg="add mod">
          <ac:chgData name="Eric Molho" userId="0cf860b4b2515c14" providerId="LiveId" clId="{71D5C2F3-F734-4036-BC19-D702DD72890F}" dt="2025-06-04T11:41:51.294" v="195"/>
          <ac:spMkLst>
            <pc:docMk/>
            <pc:sldMk cId="0" sldId="262"/>
            <ac:spMk id="3" creationId="{DBD01B55-23E4-7175-F1D5-7E3F1357741D}"/>
          </ac:spMkLst>
        </pc:spChg>
        <pc:spChg chg="add mod">
          <ac:chgData name="Eric Molho" userId="0cf860b4b2515c14" providerId="LiveId" clId="{71D5C2F3-F734-4036-BC19-D702DD72890F}" dt="2025-06-04T11:41:51.294" v="195"/>
          <ac:spMkLst>
            <pc:docMk/>
            <pc:sldMk cId="0" sldId="262"/>
            <ac:spMk id="4" creationId="{F1260C1F-E54A-6F2F-C168-5BC9D12CA3E3}"/>
          </ac:spMkLst>
        </pc:spChg>
        <pc:spChg chg="add mod">
          <ac:chgData name="Eric Molho" userId="0cf860b4b2515c14" providerId="LiveId" clId="{71D5C2F3-F734-4036-BC19-D702DD72890F}" dt="2025-06-04T11:41:54.416" v="196"/>
          <ac:spMkLst>
            <pc:docMk/>
            <pc:sldMk cId="0" sldId="262"/>
            <ac:spMk id="6" creationId="{4DC5D313-CFCE-0FE0-30B0-52F736B8FA2C}"/>
          </ac:spMkLst>
        </pc:spChg>
        <pc:spChg chg="add mod">
          <ac:chgData name="Eric Molho" userId="0cf860b4b2515c14" providerId="LiveId" clId="{71D5C2F3-F734-4036-BC19-D702DD72890F}" dt="2025-06-04T11:41:54.416" v="196"/>
          <ac:spMkLst>
            <pc:docMk/>
            <pc:sldMk cId="0" sldId="262"/>
            <ac:spMk id="7" creationId="{30423F89-8176-BC08-F3CE-7CBCA48B14B9}"/>
          </ac:spMkLst>
        </pc:spChg>
        <pc:grpChg chg="add mod">
          <ac:chgData name="Eric Molho" userId="0cf860b4b2515c14" providerId="LiveId" clId="{71D5C2F3-F734-4036-BC19-D702DD72890F}" dt="2025-06-04T11:41:51.294" v="195"/>
          <ac:grpSpMkLst>
            <pc:docMk/>
            <pc:sldMk cId="0" sldId="262"/>
            <ac:grpSpMk id="2" creationId="{6CA19231-5B2F-D3D9-8C9D-8C368C63FAEB}"/>
          </ac:grpSpMkLst>
        </pc:grpChg>
        <pc:grpChg chg="add mod">
          <ac:chgData name="Eric Molho" userId="0cf860b4b2515c14" providerId="LiveId" clId="{71D5C2F3-F734-4036-BC19-D702DD72890F}" dt="2025-06-04T11:41:54.416" v="196"/>
          <ac:grpSpMkLst>
            <pc:docMk/>
            <pc:sldMk cId="0" sldId="262"/>
            <ac:grpSpMk id="5" creationId="{F4CF0FFD-E44E-2898-8A3A-A06B36B08A49}"/>
          </ac:grpSpMkLst>
        </pc:grpChg>
      </pc:sldChg>
      <pc:sldChg chg="ord">
        <pc:chgData name="Eric Molho" userId="0cf860b4b2515c14" providerId="LiveId" clId="{71D5C2F3-F734-4036-BC19-D702DD72890F}" dt="2025-06-04T11:42:23.174" v="200"/>
        <pc:sldMkLst>
          <pc:docMk/>
          <pc:sldMk cId="0" sldId="263"/>
        </pc:sldMkLst>
      </pc:sldChg>
      <pc:sldChg chg="addSp modSp">
        <pc:chgData name="Eric Molho" userId="0cf860b4b2515c14" providerId="LiveId" clId="{71D5C2F3-F734-4036-BC19-D702DD72890F}" dt="2025-06-04T11:36:56.944" v="11"/>
        <pc:sldMkLst>
          <pc:docMk/>
          <pc:sldMk cId="0" sldId="265"/>
        </pc:sldMkLst>
        <pc:spChg chg="add mod">
          <ac:chgData name="Eric Molho" userId="0cf860b4b2515c14" providerId="LiveId" clId="{71D5C2F3-F734-4036-BC19-D702DD72890F}" dt="2025-06-04T11:36:56.944" v="11"/>
          <ac:spMkLst>
            <pc:docMk/>
            <pc:sldMk cId="0" sldId="265"/>
            <ac:spMk id="3" creationId="{ACEA1989-70CF-CA02-391B-E5F3BA428CD5}"/>
          </ac:spMkLst>
        </pc:spChg>
        <pc:spChg chg="add mod">
          <ac:chgData name="Eric Molho" userId="0cf860b4b2515c14" providerId="LiveId" clId="{71D5C2F3-F734-4036-BC19-D702DD72890F}" dt="2025-06-04T11:36:56.944" v="11"/>
          <ac:spMkLst>
            <pc:docMk/>
            <pc:sldMk cId="0" sldId="265"/>
            <ac:spMk id="4" creationId="{2658EFBB-BCAE-2556-9B20-CD57DC74A43A}"/>
          </ac:spMkLst>
        </pc:spChg>
        <pc:grpChg chg="add mod">
          <ac:chgData name="Eric Molho" userId="0cf860b4b2515c14" providerId="LiveId" clId="{71D5C2F3-F734-4036-BC19-D702DD72890F}" dt="2025-06-04T11:36:56.944" v="11"/>
          <ac:grpSpMkLst>
            <pc:docMk/>
            <pc:sldMk cId="0" sldId="265"/>
            <ac:grpSpMk id="2" creationId="{F103AF90-1F2E-4063-791D-98AAE70AD3B8}"/>
          </ac:grpSpMkLst>
        </pc:grpChg>
      </pc:sldChg>
      <pc:sldChg chg="modSp mod">
        <pc:chgData name="Eric Molho" userId="0cf860b4b2515c14" providerId="LiveId" clId="{71D5C2F3-F734-4036-BC19-D702DD72890F}" dt="2025-06-04T11:45:08.583" v="220" actId="1036"/>
        <pc:sldMkLst>
          <pc:docMk/>
          <pc:sldMk cId="0" sldId="268"/>
        </pc:sldMkLst>
        <pc:graphicFrameChg chg="mod">
          <ac:chgData name="Eric Molho" userId="0cf860b4b2515c14" providerId="LiveId" clId="{71D5C2F3-F734-4036-BC19-D702DD72890F}" dt="2025-06-04T11:45:08.583" v="220" actId="1036"/>
          <ac:graphicFrameMkLst>
            <pc:docMk/>
            <pc:sldMk cId="0" sldId="268"/>
            <ac:graphicFrameMk id="442" creationId="{00000000-0000-0000-0000-000000000000}"/>
          </ac:graphicFrameMkLst>
        </pc:graphicFrameChg>
      </pc:sldChg>
      <pc:sldChg chg="del">
        <pc:chgData name="Eric Molho" userId="0cf860b4b2515c14" providerId="LiveId" clId="{71D5C2F3-F734-4036-BC19-D702DD72890F}" dt="2025-06-04T11:34:50.611" v="1" actId="2696"/>
        <pc:sldMkLst>
          <pc:docMk/>
          <pc:sldMk cId="0" sldId="280"/>
        </pc:sldMkLst>
      </pc:sldChg>
      <pc:sldChg chg="addSp delSp modSp add mod setBg delDesignElem">
        <pc:chgData name="Eric Molho" userId="0cf860b4b2515c14" providerId="LiveId" clId="{71D5C2F3-F734-4036-BC19-D702DD72890F}" dt="2025-06-04T11:40:35.208" v="194" actId="20577"/>
        <pc:sldMkLst>
          <pc:docMk/>
          <pc:sldMk cId="4123103175" sldId="280"/>
        </pc:sldMkLst>
        <pc:spChg chg="add mod">
          <ac:chgData name="Eric Molho" userId="0cf860b4b2515c14" providerId="LiveId" clId="{71D5C2F3-F734-4036-BC19-D702DD72890F}" dt="2025-06-04T11:40:11.418" v="36"/>
          <ac:spMkLst>
            <pc:docMk/>
            <pc:sldMk cId="4123103175" sldId="280"/>
            <ac:spMk id="3" creationId="{0ED59A61-B016-907A-D60E-DCC4A34671D5}"/>
          </ac:spMkLst>
        </pc:spChg>
        <pc:spChg chg="add mod">
          <ac:chgData name="Eric Molho" userId="0cf860b4b2515c14" providerId="LiveId" clId="{71D5C2F3-F734-4036-BC19-D702DD72890F}" dt="2025-06-04T11:40:35.208" v="194" actId="20577"/>
          <ac:spMkLst>
            <pc:docMk/>
            <pc:sldMk cId="4123103175" sldId="280"/>
            <ac:spMk id="4" creationId="{2B5DBB9E-2069-2D32-5E9C-C12E43B80DD8}"/>
          </ac:spMkLst>
        </pc:spChg>
        <pc:spChg chg="mod">
          <ac:chgData name="Eric Molho" userId="0cf860b4b2515c14" providerId="LiveId" clId="{71D5C2F3-F734-4036-BC19-D702DD72890F}" dt="2025-06-04T11:38:02.762" v="18" actId="26606"/>
          <ac:spMkLst>
            <pc:docMk/>
            <pc:sldMk cId="4123103175" sldId="280"/>
            <ac:spMk id="529" creationId="{00000000-0000-0000-0000-000000000000}"/>
          </ac:spMkLst>
        </pc:spChg>
        <pc:spChg chg="del">
          <ac:chgData name="Eric Molho" userId="0cf860b4b2515c14" providerId="LiveId" clId="{71D5C2F3-F734-4036-BC19-D702DD72890F}" dt="2025-06-04T11:35:53.904" v="6" actId="26606"/>
          <ac:spMkLst>
            <pc:docMk/>
            <pc:sldMk cId="4123103175" sldId="280"/>
            <ac:spMk id="530" creationId="{00000000-0000-0000-0000-000000000000}"/>
          </ac:spMkLst>
        </pc:spChg>
        <pc:spChg chg="add del">
          <ac:chgData name="Eric Molho" userId="0cf860b4b2515c14" providerId="LiveId" clId="{71D5C2F3-F734-4036-BC19-D702DD72890F}" dt="2025-06-04T11:38:02.762" v="18" actId="26606"/>
          <ac:spMkLst>
            <pc:docMk/>
            <pc:sldMk cId="4123103175" sldId="280"/>
            <ac:spMk id="534" creationId="{E51BA4DF-2BD4-4EC2-B1DB-B27C8AC71864}"/>
          </ac:spMkLst>
        </pc:spChg>
        <pc:spChg chg="del">
          <ac:chgData name="Eric Molho" userId="0cf860b4b2515c14" providerId="LiveId" clId="{71D5C2F3-F734-4036-BC19-D702DD72890F}" dt="2025-06-04T11:34:56.984" v="3"/>
          <ac:spMkLst>
            <pc:docMk/>
            <pc:sldMk cId="4123103175" sldId="280"/>
            <ac:spMk id="535" creationId="{C9A36457-A5F4-4103-A443-02581C09185B}"/>
          </ac:spMkLst>
        </pc:spChg>
        <pc:spChg chg="del">
          <ac:chgData name="Eric Molho" userId="0cf860b4b2515c14" providerId="LiveId" clId="{71D5C2F3-F734-4036-BC19-D702DD72890F}" dt="2025-06-04T11:34:56.984" v="3"/>
          <ac:spMkLst>
            <pc:docMk/>
            <pc:sldMk cId="4123103175" sldId="280"/>
            <ac:spMk id="537" creationId="{AA5CF486-D9E5-4A66-898A-F3D62B81B15E}"/>
          </ac:spMkLst>
        </pc:spChg>
        <pc:spChg chg="add del">
          <ac:chgData name="Eric Molho" userId="0cf860b4b2515c14" providerId="LiveId" clId="{71D5C2F3-F734-4036-BC19-D702DD72890F}" dt="2025-06-04T11:38:02.714" v="17" actId="26606"/>
          <ac:spMkLst>
            <pc:docMk/>
            <pc:sldMk cId="4123103175" sldId="280"/>
            <ac:spMk id="539" creationId="{C7CCC60B-4D42-4FE4-BCB2-A713F52D08DA}"/>
          </ac:spMkLst>
        </pc:spChg>
        <pc:spChg chg="add">
          <ac:chgData name="Eric Molho" userId="0cf860b4b2515c14" providerId="LiveId" clId="{71D5C2F3-F734-4036-BC19-D702DD72890F}" dt="2025-06-04T11:38:02.762" v="18" actId="26606"/>
          <ac:spMkLst>
            <pc:docMk/>
            <pc:sldMk cId="4123103175" sldId="280"/>
            <ac:spMk id="540" creationId="{D1D34770-47A8-402C-AF23-2B653F2D88C1}"/>
          </ac:spMkLst>
        </pc:spChg>
        <pc:grpChg chg="add mod">
          <ac:chgData name="Eric Molho" userId="0cf860b4b2515c14" providerId="LiveId" clId="{71D5C2F3-F734-4036-BC19-D702DD72890F}" dt="2025-06-04T11:40:26.671" v="165" actId="1036"/>
          <ac:grpSpMkLst>
            <pc:docMk/>
            <pc:sldMk cId="4123103175" sldId="280"/>
            <ac:grpSpMk id="2" creationId="{824D8E5B-7CBB-9C10-E8A1-FD2DA3BB5F96}"/>
          </ac:grpSpMkLst>
        </pc:grpChg>
        <pc:graphicFrameChg chg="add mod modGraphic">
          <ac:chgData name="Eric Molho" userId="0cf860b4b2515c14" providerId="LiveId" clId="{71D5C2F3-F734-4036-BC19-D702DD72890F}" dt="2025-06-04T11:40:03.400" v="35"/>
          <ac:graphicFrameMkLst>
            <pc:docMk/>
            <pc:sldMk cId="4123103175" sldId="280"/>
            <ac:graphicFrameMk id="532" creationId="{FC2304A6-DE4C-AC4E-2209-3A34B8119656}"/>
          </ac:graphicFrameMkLst>
        </pc:graphicFrameChg>
        <pc:picChg chg="add del">
          <ac:chgData name="Eric Molho" userId="0cf860b4b2515c14" providerId="LiveId" clId="{71D5C2F3-F734-4036-BC19-D702DD72890F}" dt="2025-06-04T11:37:18.327" v="15" actId="478"/>
          <ac:picMkLst>
            <pc:docMk/>
            <pc:sldMk cId="4123103175" sldId="280"/>
            <ac:picMk id="533" creationId="{2253E4DE-06DC-0F50-6FD4-17E499515009}"/>
          </ac:picMkLst>
        </pc:picChg>
        <pc:picChg chg="add mod">
          <ac:chgData name="Eric Molho" userId="0cf860b4b2515c14" providerId="LiveId" clId="{71D5C2F3-F734-4036-BC19-D702DD72890F}" dt="2025-06-04T11:39:19.501" v="20" actId="14826"/>
          <ac:picMkLst>
            <pc:docMk/>
            <pc:sldMk cId="4123103175" sldId="280"/>
            <ac:picMk id="536" creationId="{7F80DA90-1AE3-0934-FA21-50E8CFF98AF3}"/>
          </ac:picMkLst>
        </pc:picChg>
      </pc:sldChg>
      <pc:sldChg chg="del">
        <pc:chgData name="Eric Molho" userId="0cf860b4b2515c14" providerId="LiveId" clId="{71D5C2F3-F734-4036-BC19-D702DD72890F}" dt="2025-06-04T11:35:11.611" v="4" actId="2696"/>
        <pc:sldMkLst>
          <pc:docMk/>
          <pc:sldMk cId="0" sldId="283"/>
        </pc:sldMkLst>
      </pc:sldChg>
      <pc:sldChg chg="add">
        <pc:chgData name="Eric Molho" userId="0cf860b4b2515c14" providerId="LiveId" clId="{71D5C2F3-F734-4036-BC19-D702DD72890F}" dt="2025-06-04T11:35:19.207" v="5"/>
        <pc:sldMkLst>
          <pc:docMk/>
          <pc:sldMk cId="3686691914" sldId="283"/>
        </pc:sldMkLst>
      </pc:sldChg>
      <pc:sldChg chg="del">
        <pc:chgData name="Eric Molho" userId="0cf860b4b2515c14" providerId="LiveId" clId="{71D5C2F3-F734-4036-BC19-D702DD72890F}" dt="2025-06-04T11:34:50.611" v="1" actId="2696"/>
        <pc:sldMkLst>
          <pc:docMk/>
          <pc:sldMk cId="0" sldId="284"/>
        </pc:sldMkLst>
      </pc:sldChg>
      <pc:sldChg chg="add">
        <pc:chgData name="Eric Molho" userId="0cf860b4b2515c14" providerId="LiveId" clId="{71D5C2F3-F734-4036-BC19-D702DD72890F}" dt="2025-06-04T11:34:56.984" v="3"/>
        <pc:sldMkLst>
          <pc:docMk/>
          <pc:sldMk cId="2266132549" sldId="284"/>
        </pc:sldMkLst>
      </pc:sldChg>
      <pc:sldChg chg="del">
        <pc:chgData name="Eric Molho" userId="0cf860b4b2515c14" providerId="LiveId" clId="{71D5C2F3-F734-4036-BC19-D702DD72890F}" dt="2025-06-04T11:34:43.480" v="0" actId="47"/>
        <pc:sldMkLst>
          <pc:docMk/>
          <pc:sldMk cId="0" sldId="285"/>
        </pc:sldMkLst>
      </pc:sldChg>
      <pc:sldChg chg="delSp add setBg delDesignElem">
        <pc:chgData name="Eric Molho" userId="0cf860b4b2515c14" providerId="LiveId" clId="{71D5C2F3-F734-4036-BC19-D702DD72890F}" dt="2025-06-04T11:36:09.929" v="8"/>
        <pc:sldMkLst>
          <pc:docMk/>
          <pc:sldMk cId="130602302" sldId="285"/>
        </pc:sldMkLst>
        <pc:spChg chg="del">
          <ac:chgData name="Eric Molho" userId="0cf860b4b2515c14" providerId="LiveId" clId="{71D5C2F3-F734-4036-BC19-D702DD72890F}" dt="2025-06-04T11:36:09.929" v="8"/>
          <ac:spMkLst>
            <pc:docMk/>
            <pc:sldMk cId="130602302" sldId="285"/>
            <ac:spMk id="425" creationId="{CDA5C10A-67A5-181A-6223-1617F74A83DD}"/>
          </ac:spMkLst>
        </pc:spChg>
        <pc:spChg chg="del">
          <ac:chgData name="Eric Molho" userId="0cf860b4b2515c14" providerId="LiveId" clId="{71D5C2F3-F734-4036-BC19-D702DD72890F}" dt="2025-06-04T11:36:09.929" v="8"/>
          <ac:spMkLst>
            <pc:docMk/>
            <pc:sldMk cId="130602302" sldId="285"/>
            <ac:spMk id="427" creationId="{38CF8C50-95D6-39E0-1963-363ED42E4409}"/>
          </ac:spMkLst>
        </pc:spChg>
        <pc:spChg chg="del">
          <ac:chgData name="Eric Molho" userId="0cf860b4b2515c14" providerId="LiveId" clId="{71D5C2F3-F734-4036-BC19-D702DD72890F}" dt="2025-06-04T11:36:09.929" v="8"/>
          <ac:spMkLst>
            <pc:docMk/>
            <pc:sldMk cId="130602302" sldId="285"/>
            <ac:spMk id="429" creationId="{C3D1CD96-67DB-CF60-EC34-D730E54C29EB}"/>
          </ac:spMkLst>
        </pc:spChg>
      </pc:sldChg>
      <pc:sldChg chg="delSp add del setBg delDesignElem">
        <pc:chgData name="Eric Molho" userId="0cf860b4b2515c14" providerId="LiveId" clId="{71D5C2F3-F734-4036-BC19-D702DD72890F}" dt="2025-06-04T11:37:02.372" v="14" actId="47"/>
        <pc:sldMkLst>
          <pc:docMk/>
          <pc:sldMk cId="4210532415" sldId="286"/>
        </pc:sldMkLst>
        <pc:spChg chg="del">
          <ac:chgData name="Eric Molho" userId="0cf860b4b2515c14" providerId="LiveId" clId="{71D5C2F3-F734-4036-BC19-D702DD72890F}" dt="2025-06-04T11:36:59.640" v="13"/>
          <ac:spMkLst>
            <pc:docMk/>
            <pc:sldMk cId="4210532415" sldId="286"/>
            <ac:spMk id="425" creationId="{4A4CBAD8-5198-3F6D-2FCB-CEEDF633DF77}"/>
          </ac:spMkLst>
        </pc:spChg>
        <pc:spChg chg="del">
          <ac:chgData name="Eric Molho" userId="0cf860b4b2515c14" providerId="LiveId" clId="{71D5C2F3-F734-4036-BC19-D702DD72890F}" dt="2025-06-04T11:36:59.640" v="13"/>
          <ac:spMkLst>
            <pc:docMk/>
            <pc:sldMk cId="4210532415" sldId="286"/>
            <ac:spMk id="427" creationId="{A9F74330-BE2D-8FCA-DFD1-4EB65920CDC6}"/>
          </ac:spMkLst>
        </pc:spChg>
        <pc:spChg chg="del">
          <ac:chgData name="Eric Molho" userId="0cf860b4b2515c14" providerId="LiveId" clId="{71D5C2F3-F734-4036-BC19-D702DD72890F}" dt="2025-06-04T11:36:59.640" v="13"/>
          <ac:spMkLst>
            <pc:docMk/>
            <pc:sldMk cId="4210532415" sldId="286"/>
            <ac:spMk id="429" creationId="{F36D53BC-9837-502C-16F3-E84D4C367B81}"/>
          </ac:spMkLst>
        </pc:spChg>
      </pc:sldChg>
      <pc:sldChg chg="add">
        <pc:chgData name="Eric Molho" userId="0cf860b4b2515c14" providerId="LiveId" clId="{71D5C2F3-F734-4036-BC19-D702DD72890F}" dt="2025-06-04T11:42:16.638" v="198"/>
        <pc:sldMkLst>
          <pc:docMk/>
          <pc:sldMk cId="1724523928" sldId="350"/>
        </pc:sldMkLst>
      </pc:sldChg>
      <pc:sldChg chg="addSp add">
        <pc:chgData name="Eric Molho" userId="0cf860b4b2515c14" providerId="LiveId" clId="{71D5C2F3-F734-4036-BC19-D702DD72890F}" dt="2025-06-04T11:47:36.459" v="226"/>
        <pc:sldMkLst>
          <pc:docMk/>
          <pc:sldMk cId="0" sldId="351"/>
        </pc:sldMkLst>
        <pc:spChg chg="add">
          <ac:chgData name="Eric Molho" userId="0cf860b4b2515c14" providerId="LiveId" clId="{71D5C2F3-F734-4036-BC19-D702DD72890F}" dt="2025-06-04T11:47:36.459" v="226"/>
          <ac:spMkLst>
            <pc:docMk/>
            <pc:sldMk cId="0" sldId="351"/>
            <ac:spMk id="2" creationId="{B2E16605-607A-FC14-86E6-1C611018BE2F}"/>
          </ac:spMkLst>
        </pc:spChg>
        <pc:picChg chg="add">
          <ac:chgData name="Eric Molho" userId="0cf860b4b2515c14" providerId="LiveId" clId="{71D5C2F3-F734-4036-BC19-D702DD72890F}" dt="2025-06-04T11:47:36.459" v="226"/>
          <ac:picMkLst>
            <pc:docMk/>
            <pc:sldMk cId="0" sldId="351"/>
            <ac:picMk id="1026" creationId="{FC3730C1-4A6E-9F12-79A8-8FEFAA85CCBD}"/>
          </ac:picMkLst>
        </pc:picChg>
        <pc:picChg chg="add">
          <ac:chgData name="Eric Molho" userId="0cf860b4b2515c14" providerId="LiveId" clId="{71D5C2F3-F734-4036-BC19-D702DD72890F}" dt="2025-06-04T11:47:36.459" v="226"/>
          <ac:picMkLst>
            <pc:docMk/>
            <pc:sldMk cId="0" sldId="351"/>
            <ac:picMk id="1027" creationId="{8FA8454A-2276-C79D-BA73-0F4BE77C5607}"/>
          </ac:picMkLst>
        </pc:picChg>
      </pc:sldChg>
      <pc:sldChg chg="modSp add mod setBg">
        <pc:chgData name="Eric Molho" userId="0cf860b4b2515c14" providerId="LiveId" clId="{71D5C2F3-F734-4036-BC19-D702DD72890F}" dt="2025-06-04T11:44:32.517" v="202" actId="207"/>
        <pc:sldMkLst>
          <pc:docMk/>
          <pc:sldMk cId="0" sldId="352"/>
        </pc:sldMkLst>
        <pc:spChg chg="mod">
          <ac:chgData name="Eric Molho" userId="0cf860b4b2515c14" providerId="LiveId" clId="{71D5C2F3-F734-4036-BC19-D702DD72890F}" dt="2025-06-04T11:44:32.517" v="202" actId="207"/>
          <ac:spMkLst>
            <pc:docMk/>
            <pc:sldMk cId="0" sldId="352"/>
            <ac:spMk id="291" creationId="{00000000-0000-0000-0000-000000000000}"/>
          </ac:spMkLst>
        </pc:spChg>
      </pc:sldChg>
      <pc:sldChg chg="addSp delSp modSp new mod ord setBg">
        <pc:chgData name="Eric Molho" userId="0cf860b4b2515c14" providerId="LiveId" clId="{71D5C2F3-F734-4036-BC19-D702DD72890F}" dt="2025-06-04T11:50:55.368" v="329" actId="26606"/>
        <pc:sldMkLst>
          <pc:docMk/>
          <pc:sldMk cId="3541034792" sldId="353"/>
        </pc:sldMkLst>
        <pc:spChg chg="mod">
          <ac:chgData name="Eric Molho" userId="0cf860b4b2515c14" providerId="LiveId" clId="{71D5C2F3-F734-4036-BC19-D702DD72890F}" dt="2025-06-04T11:50:55.368" v="329" actId="26606"/>
          <ac:spMkLst>
            <pc:docMk/>
            <pc:sldMk cId="3541034792" sldId="353"/>
            <ac:spMk id="2" creationId="{9E6E9622-9E4F-9FDB-7EF4-F8DEB803F65B}"/>
          </ac:spMkLst>
        </pc:spChg>
        <pc:spChg chg="mod">
          <ac:chgData name="Eric Molho" userId="0cf860b4b2515c14" providerId="LiveId" clId="{71D5C2F3-F734-4036-BC19-D702DD72890F}" dt="2025-06-04T11:50:55.368" v="329" actId="26606"/>
          <ac:spMkLst>
            <pc:docMk/>
            <pc:sldMk cId="3541034792" sldId="353"/>
            <ac:spMk id="3" creationId="{094A3621-0260-7E17-9B1A-8D9D7F0FC8E4}"/>
          </ac:spMkLst>
        </pc:spChg>
        <pc:spChg chg="add del mod">
          <ac:chgData name="Eric Molho" userId="0cf860b4b2515c14" providerId="LiveId" clId="{71D5C2F3-F734-4036-BC19-D702DD72890F}" dt="2025-06-04T11:49:10.512" v="255" actId="478"/>
          <ac:spMkLst>
            <pc:docMk/>
            <pc:sldMk cId="3541034792" sldId="353"/>
            <ac:spMk id="4" creationId="{53BFCAC3-F6F1-CE48-5680-EF705AFDE427}"/>
          </ac:spMkLst>
        </pc:spChg>
        <pc:spChg chg="add">
          <ac:chgData name="Eric Molho" userId="0cf860b4b2515c14" providerId="LiveId" clId="{71D5C2F3-F734-4036-BC19-D702DD72890F}" dt="2025-06-04T11:50:55.368" v="329" actId="26606"/>
          <ac:spMkLst>
            <pc:docMk/>
            <pc:sldMk cId="3541034792" sldId="353"/>
            <ac:spMk id="2056" creationId="{CA4BD6EE-7B51-447C-AAB3-028B7A3E515D}"/>
          </ac:spMkLst>
        </pc:spChg>
        <pc:spChg chg="add">
          <ac:chgData name="Eric Molho" userId="0cf860b4b2515c14" providerId="LiveId" clId="{71D5C2F3-F734-4036-BC19-D702DD72890F}" dt="2025-06-04T11:50:55.368" v="329" actId="26606"/>
          <ac:spMkLst>
            <pc:docMk/>
            <pc:sldMk cId="3541034792" sldId="353"/>
            <ac:spMk id="2058" creationId="{6B5FF7CD-712E-4187-BFF5-B192FFB33A49}"/>
          </ac:spMkLst>
        </pc:spChg>
        <pc:picChg chg="add mod ord">
          <ac:chgData name="Eric Molho" userId="0cf860b4b2515c14" providerId="LiveId" clId="{71D5C2F3-F734-4036-BC19-D702DD72890F}" dt="2025-06-04T11:50:55.368" v="329" actId="26606"/>
          <ac:picMkLst>
            <pc:docMk/>
            <pc:sldMk cId="3541034792" sldId="353"/>
            <ac:picMk id="6" creationId="{0EF17BAF-466E-8966-ECAF-9AF42DFED47E}"/>
          </ac:picMkLst>
        </pc:picChg>
        <pc:picChg chg="add mod">
          <ac:chgData name="Eric Molho" userId="0cf860b4b2515c14" providerId="LiveId" clId="{71D5C2F3-F734-4036-BC19-D702DD72890F}" dt="2025-06-04T11:50:55.368" v="329" actId="26606"/>
          <ac:picMkLst>
            <pc:docMk/>
            <pc:sldMk cId="3541034792" sldId="353"/>
            <ac:picMk id="2050" creationId="{98C4E068-FF28-E494-C099-24D8DEA1108C}"/>
          </ac:picMkLst>
        </pc:picChg>
        <pc:picChg chg="add mod">
          <ac:chgData name="Eric Molho" userId="0cf860b4b2515c14" providerId="LiveId" clId="{71D5C2F3-F734-4036-BC19-D702DD72890F}" dt="2025-06-04T11:50:55.368" v="329" actId="26606"/>
          <ac:picMkLst>
            <pc:docMk/>
            <pc:sldMk cId="3541034792" sldId="353"/>
            <ac:picMk id="2051" creationId="{EB4E6A72-4913-4EC5-7F16-62942CC122CA}"/>
          </ac:picMkLst>
        </pc:picChg>
      </pc:sldChg>
      <pc:sldChg chg="add del">
        <pc:chgData name="Eric Molho" userId="0cf860b4b2515c14" providerId="LiveId" clId="{71D5C2F3-F734-4036-BC19-D702DD72890F}" dt="2025-06-04T11:47:12.274" v="225"/>
        <pc:sldMkLst>
          <pc:docMk/>
          <pc:sldMk cId="0" sldId="354"/>
        </pc:sldMkLst>
      </pc:sldChg>
      <pc:sldChg chg="add del setBg">
        <pc:chgData name="Eric Molho" userId="0cf860b4b2515c14" providerId="LiveId" clId="{71D5C2F3-F734-4036-BC19-D702DD72890F}" dt="2025-06-04T11:47:12.274" v="225"/>
        <pc:sldMkLst>
          <pc:docMk/>
          <pc:sldMk cId="0" sldId="355"/>
        </pc:sldMkLst>
      </pc:sldChg>
      <pc:sldMasterChg chg="delSldLayout">
        <pc:chgData name="Eric Molho" userId="0cf860b4b2515c14" providerId="LiveId" clId="{71D5C2F3-F734-4036-BC19-D702DD72890F}" dt="2025-06-04T11:41:57.253" v="197" actId="47"/>
        <pc:sldMasterMkLst>
          <pc:docMk/>
          <pc:sldMasterMk cId="0" sldId="2147483697"/>
        </pc:sldMasterMkLst>
        <pc:sldLayoutChg chg="del">
          <pc:chgData name="Eric Molho" userId="0cf860b4b2515c14" providerId="LiveId" clId="{71D5C2F3-F734-4036-BC19-D702DD72890F}" dt="2025-06-04T11:41:57.253" v="197" actId="47"/>
          <pc:sldLayoutMkLst>
            <pc:docMk/>
            <pc:sldMasterMk cId="0" sldId="2147483697"/>
            <pc:sldLayoutMk cId="0" sldId="214748367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DF6789-1815-444F-89F1-B962DE89455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291A787-08BA-4FA4-B0BD-10660CBB8C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Find/use</a:t>
          </a:r>
        </a:p>
      </dgm:t>
    </dgm:pt>
    <dgm:pt modelId="{A687BC81-1365-4DD0-B8C7-054C010B9773}" type="parTrans" cxnId="{30206CB0-43B1-446F-A738-153CA61894CE}">
      <dgm:prSet/>
      <dgm:spPr/>
      <dgm:t>
        <a:bodyPr/>
        <a:lstStyle/>
        <a:p>
          <a:endParaRPr lang="en-US"/>
        </a:p>
      </dgm:t>
    </dgm:pt>
    <dgm:pt modelId="{2E757874-28DB-4DAC-9DD0-E39D5501B30F}" type="sibTrans" cxnId="{30206CB0-43B1-446F-A738-153CA61894CE}">
      <dgm:prSet/>
      <dgm:spPr/>
      <dgm:t>
        <a:bodyPr/>
        <a:lstStyle/>
        <a:p>
          <a:endParaRPr lang="en-US"/>
        </a:p>
      </dgm:t>
    </dgm:pt>
    <dgm:pt modelId="{3089E945-F0E0-4E1D-92EF-08467D2F98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Start</a:t>
          </a:r>
        </a:p>
      </dgm:t>
    </dgm:pt>
    <dgm:pt modelId="{743FA61C-416F-4702-BD9D-FA96B3C0B92F}" type="parTrans" cxnId="{91A99FB6-4D1C-46DD-B287-649A105055B5}">
      <dgm:prSet/>
      <dgm:spPr/>
      <dgm:t>
        <a:bodyPr/>
        <a:lstStyle/>
        <a:p>
          <a:endParaRPr lang="en-US"/>
        </a:p>
      </dgm:t>
    </dgm:pt>
    <dgm:pt modelId="{44A035EB-1AF3-4ED9-87B5-7D1BE16D5965}" type="sibTrans" cxnId="{91A99FB6-4D1C-46DD-B287-649A105055B5}">
      <dgm:prSet/>
      <dgm:spPr/>
      <dgm:t>
        <a:bodyPr/>
        <a:lstStyle/>
        <a:p>
          <a:endParaRPr lang="en-US"/>
        </a:p>
      </dgm:t>
    </dgm:pt>
    <dgm:pt modelId="{219F39E4-C5D6-47BA-84B2-72C32802EA9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Start the conversation</a:t>
          </a:r>
        </a:p>
      </dgm:t>
    </dgm:pt>
    <dgm:pt modelId="{C3AFE0CF-B630-4006-93EE-EA0F18C9BA96}" type="parTrans" cxnId="{41A1C4FD-830B-4381-8F09-3377C5A99C47}">
      <dgm:prSet/>
      <dgm:spPr/>
      <dgm:t>
        <a:bodyPr/>
        <a:lstStyle/>
        <a:p>
          <a:endParaRPr lang="en-US"/>
        </a:p>
      </dgm:t>
    </dgm:pt>
    <dgm:pt modelId="{74C0A1B7-427A-4DE5-9618-ABD59944A86C}" type="sibTrans" cxnId="{41A1C4FD-830B-4381-8F09-3377C5A99C47}">
      <dgm:prSet/>
      <dgm:spPr/>
      <dgm:t>
        <a:bodyPr/>
        <a:lstStyle/>
        <a:p>
          <a:endParaRPr lang="en-US"/>
        </a:p>
      </dgm:t>
    </dgm:pt>
    <dgm:pt modelId="{422323A9-5DDE-4A9A-8D7A-041F24F995D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Develop</a:t>
          </a:r>
        </a:p>
      </dgm:t>
    </dgm:pt>
    <dgm:pt modelId="{E2347FAD-524D-4FC0-A196-DB56DA2A4839}" type="parTrans" cxnId="{8520B910-226C-40CA-AF97-D9AEE5AD5BA9}">
      <dgm:prSet/>
      <dgm:spPr/>
      <dgm:t>
        <a:bodyPr/>
        <a:lstStyle/>
        <a:p>
          <a:endParaRPr lang="en-US"/>
        </a:p>
      </dgm:t>
    </dgm:pt>
    <dgm:pt modelId="{EF3F6E63-1874-4496-B000-89DD94F0E128}" type="sibTrans" cxnId="{8520B910-226C-40CA-AF97-D9AEE5AD5BA9}">
      <dgm:prSet/>
      <dgm:spPr/>
      <dgm:t>
        <a:bodyPr/>
        <a:lstStyle/>
        <a:p>
          <a:endParaRPr lang="en-US"/>
        </a:p>
      </dgm:t>
    </dgm:pt>
    <dgm:pt modelId="{B1D20DB7-0FB6-4A1E-9B7D-0761F5F3C0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Develop a policy</a:t>
          </a:r>
        </a:p>
      </dgm:t>
    </dgm:pt>
    <dgm:pt modelId="{53306A97-D9CC-47A2-9556-D742E8416D87}" type="parTrans" cxnId="{273027B5-8B95-4D85-8B08-F205984717C4}">
      <dgm:prSet/>
      <dgm:spPr/>
      <dgm:t>
        <a:bodyPr/>
        <a:lstStyle/>
        <a:p>
          <a:endParaRPr lang="en-US"/>
        </a:p>
      </dgm:t>
    </dgm:pt>
    <dgm:pt modelId="{E8AD1635-F8C6-40BD-9D71-55784785AB0F}" type="sibTrans" cxnId="{273027B5-8B95-4D85-8B08-F205984717C4}">
      <dgm:prSet/>
      <dgm:spPr/>
      <dgm:t>
        <a:bodyPr/>
        <a:lstStyle/>
        <a:p>
          <a:endParaRPr lang="en-US"/>
        </a:p>
      </dgm:t>
    </dgm:pt>
    <dgm:pt modelId="{F5C46A0E-99C1-4530-99DC-228FC6D42530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2D023093-4354-4E03-B79F-AA3C4CB839FE}" type="parTrans" cxnId="{05EB8595-F6F9-4E38-8205-D0D38F5B6009}">
      <dgm:prSet/>
      <dgm:spPr/>
      <dgm:t>
        <a:bodyPr/>
        <a:lstStyle/>
        <a:p>
          <a:endParaRPr lang="en-US"/>
        </a:p>
      </dgm:t>
    </dgm:pt>
    <dgm:pt modelId="{25392B98-EF21-4A59-9460-BB31727FDF0A}" type="sibTrans" cxnId="{05EB8595-F6F9-4E38-8205-D0D38F5B6009}">
      <dgm:prSet/>
      <dgm:spPr/>
      <dgm:t>
        <a:bodyPr/>
        <a:lstStyle/>
        <a:p>
          <a:endParaRPr lang="en-US"/>
        </a:p>
      </dgm:t>
    </dgm:pt>
    <dgm:pt modelId="{6420CB79-A343-448E-B4D9-A7BDA9BBA4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Launch</a:t>
          </a:r>
        </a:p>
      </dgm:t>
    </dgm:pt>
    <dgm:pt modelId="{6B511EDC-76F1-444F-B63C-DC877FADF892}" type="parTrans" cxnId="{9E6E2194-A6D0-42D3-B009-420EAC4E95F4}">
      <dgm:prSet/>
      <dgm:spPr/>
      <dgm:t>
        <a:bodyPr/>
        <a:lstStyle/>
        <a:p>
          <a:endParaRPr lang="en-US"/>
        </a:p>
      </dgm:t>
    </dgm:pt>
    <dgm:pt modelId="{4FF3A7FC-5527-414C-9286-182895A58D00}" type="sibTrans" cxnId="{9E6E2194-A6D0-42D3-B009-420EAC4E95F4}">
      <dgm:prSet/>
      <dgm:spPr/>
      <dgm:t>
        <a:bodyPr/>
        <a:lstStyle/>
        <a:p>
          <a:endParaRPr lang="en-US"/>
        </a:p>
      </dgm:t>
    </dgm:pt>
    <dgm:pt modelId="{BD8D4740-6D98-4A07-94D9-9F4D7D6CDD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Launch training and support</a:t>
          </a:r>
        </a:p>
      </dgm:t>
    </dgm:pt>
    <dgm:pt modelId="{BAA0DA64-D4C6-44C3-A240-2ADD3B98BA3A}" type="parTrans" cxnId="{56E77DA6-27E2-418A-B088-0E552AEBD81E}">
      <dgm:prSet/>
      <dgm:spPr/>
      <dgm:t>
        <a:bodyPr/>
        <a:lstStyle/>
        <a:p>
          <a:endParaRPr lang="en-US"/>
        </a:p>
      </dgm:t>
    </dgm:pt>
    <dgm:pt modelId="{7D3E0D0E-2D3D-4662-BDD8-8A1D731D51DF}" type="sibTrans" cxnId="{56E77DA6-27E2-418A-B088-0E552AEBD81E}">
      <dgm:prSet/>
      <dgm:spPr/>
      <dgm:t>
        <a:bodyPr/>
        <a:lstStyle/>
        <a:p>
          <a:endParaRPr lang="en-US"/>
        </a:p>
      </dgm:t>
    </dgm:pt>
    <dgm:pt modelId="{77D56110-2CB8-404A-B9A8-4E256BED9915}" type="pres">
      <dgm:prSet presAssocID="{0EDF6789-1815-444F-89F1-B962DE894556}" presName="root" presStyleCnt="0">
        <dgm:presLayoutVars>
          <dgm:dir/>
          <dgm:resizeHandles val="exact"/>
        </dgm:presLayoutVars>
      </dgm:prSet>
      <dgm:spPr/>
    </dgm:pt>
    <dgm:pt modelId="{CA187F1E-D281-475D-B945-E6F64516253E}" type="pres">
      <dgm:prSet presAssocID="{C291A787-08BA-4FA4-B0BD-10660CBB8C06}" presName="compNode" presStyleCnt="0"/>
      <dgm:spPr/>
    </dgm:pt>
    <dgm:pt modelId="{408E7CE1-1B3F-4D09-A2A5-59662CD044CF}" type="pres">
      <dgm:prSet presAssocID="{C291A787-08BA-4FA4-B0BD-10660CBB8C06}" presName="bgRect" presStyleLbl="bgShp" presStyleIdx="0" presStyleCnt="4"/>
      <dgm:spPr/>
    </dgm:pt>
    <dgm:pt modelId="{6AE1E42B-3D67-4E0F-9C52-3B9C51D74EF8}" type="pres">
      <dgm:prSet presAssocID="{C291A787-08BA-4FA4-B0BD-10660CBB8C0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BAFCDB47-2FA5-4558-8698-C00EA46294AB}" type="pres">
      <dgm:prSet presAssocID="{C291A787-08BA-4FA4-B0BD-10660CBB8C06}" presName="spaceRect" presStyleCnt="0"/>
      <dgm:spPr/>
    </dgm:pt>
    <dgm:pt modelId="{103622C2-9E6F-4B55-A7CE-D4D2F754019F}" type="pres">
      <dgm:prSet presAssocID="{C291A787-08BA-4FA4-B0BD-10660CBB8C06}" presName="parTx" presStyleLbl="revTx" presStyleIdx="0" presStyleCnt="7">
        <dgm:presLayoutVars>
          <dgm:chMax val="0"/>
          <dgm:chPref val="0"/>
        </dgm:presLayoutVars>
      </dgm:prSet>
      <dgm:spPr/>
    </dgm:pt>
    <dgm:pt modelId="{7D8410C2-6F87-40A8-9829-BCB57A07BC15}" type="pres">
      <dgm:prSet presAssocID="{2E757874-28DB-4DAC-9DD0-E39D5501B30F}" presName="sibTrans" presStyleCnt="0"/>
      <dgm:spPr/>
    </dgm:pt>
    <dgm:pt modelId="{994B5CEA-7815-4782-905A-849E1832A520}" type="pres">
      <dgm:prSet presAssocID="{3089E945-F0E0-4E1D-92EF-08467D2F98EA}" presName="compNode" presStyleCnt="0"/>
      <dgm:spPr/>
    </dgm:pt>
    <dgm:pt modelId="{BECF509E-6368-45E7-A754-7A21B1758BB1}" type="pres">
      <dgm:prSet presAssocID="{3089E945-F0E0-4E1D-92EF-08467D2F98EA}" presName="bgRect" presStyleLbl="bgShp" presStyleIdx="1" presStyleCnt="4"/>
      <dgm:spPr/>
    </dgm:pt>
    <dgm:pt modelId="{42621DD8-36D1-4E7B-AC27-443103F5A0D3}" type="pres">
      <dgm:prSet presAssocID="{3089E945-F0E0-4E1D-92EF-08467D2F98E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F15EA6FD-8BD7-433D-B980-35DA9580D760}" type="pres">
      <dgm:prSet presAssocID="{3089E945-F0E0-4E1D-92EF-08467D2F98EA}" presName="spaceRect" presStyleCnt="0"/>
      <dgm:spPr/>
    </dgm:pt>
    <dgm:pt modelId="{D958D570-6426-4FB0-A8DC-A15C9409A20B}" type="pres">
      <dgm:prSet presAssocID="{3089E945-F0E0-4E1D-92EF-08467D2F98EA}" presName="parTx" presStyleLbl="revTx" presStyleIdx="1" presStyleCnt="7">
        <dgm:presLayoutVars>
          <dgm:chMax val="0"/>
          <dgm:chPref val="0"/>
        </dgm:presLayoutVars>
      </dgm:prSet>
      <dgm:spPr/>
    </dgm:pt>
    <dgm:pt modelId="{136BFB5B-38F9-4480-95C3-66C6F32697C8}" type="pres">
      <dgm:prSet presAssocID="{3089E945-F0E0-4E1D-92EF-08467D2F98EA}" presName="desTx" presStyleLbl="revTx" presStyleIdx="2" presStyleCnt="7">
        <dgm:presLayoutVars/>
      </dgm:prSet>
      <dgm:spPr/>
    </dgm:pt>
    <dgm:pt modelId="{618F992D-AA98-49D7-BFC5-8C9157F3339B}" type="pres">
      <dgm:prSet presAssocID="{44A035EB-1AF3-4ED9-87B5-7D1BE16D5965}" presName="sibTrans" presStyleCnt="0"/>
      <dgm:spPr/>
    </dgm:pt>
    <dgm:pt modelId="{6FF2F7F5-B7E8-4095-90AD-506DE05DEB82}" type="pres">
      <dgm:prSet presAssocID="{422323A9-5DDE-4A9A-8D7A-041F24F995DC}" presName="compNode" presStyleCnt="0"/>
      <dgm:spPr/>
    </dgm:pt>
    <dgm:pt modelId="{DAE36128-2C9B-480A-A2C9-93EB31F9B15F}" type="pres">
      <dgm:prSet presAssocID="{422323A9-5DDE-4A9A-8D7A-041F24F995DC}" presName="bgRect" presStyleLbl="bgShp" presStyleIdx="2" presStyleCnt="4"/>
      <dgm:spPr/>
    </dgm:pt>
    <dgm:pt modelId="{ACAE0631-06CA-49CE-AA6C-9FD720F8AA75}" type="pres">
      <dgm:prSet presAssocID="{422323A9-5DDE-4A9A-8D7A-041F24F995D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uit Bowl"/>
        </a:ext>
      </dgm:extLst>
    </dgm:pt>
    <dgm:pt modelId="{AD2A2868-ACE1-4CEE-B5F0-F1701F89FC83}" type="pres">
      <dgm:prSet presAssocID="{422323A9-5DDE-4A9A-8D7A-041F24F995DC}" presName="spaceRect" presStyleCnt="0"/>
      <dgm:spPr/>
    </dgm:pt>
    <dgm:pt modelId="{72473F0A-2D67-4F89-8161-EBA408309CBE}" type="pres">
      <dgm:prSet presAssocID="{422323A9-5DDE-4A9A-8D7A-041F24F995DC}" presName="parTx" presStyleLbl="revTx" presStyleIdx="3" presStyleCnt="7">
        <dgm:presLayoutVars>
          <dgm:chMax val="0"/>
          <dgm:chPref val="0"/>
        </dgm:presLayoutVars>
      </dgm:prSet>
      <dgm:spPr/>
    </dgm:pt>
    <dgm:pt modelId="{47457A78-0EBA-47A7-8BA8-36AB8713E8DD}" type="pres">
      <dgm:prSet presAssocID="{422323A9-5DDE-4A9A-8D7A-041F24F995DC}" presName="desTx" presStyleLbl="revTx" presStyleIdx="4" presStyleCnt="7">
        <dgm:presLayoutVars/>
      </dgm:prSet>
      <dgm:spPr/>
    </dgm:pt>
    <dgm:pt modelId="{BE6AA68E-70D7-48BE-860A-1B2BD85DE641}" type="pres">
      <dgm:prSet presAssocID="{EF3F6E63-1874-4496-B000-89DD94F0E128}" presName="sibTrans" presStyleCnt="0"/>
      <dgm:spPr/>
    </dgm:pt>
    <dgm:pt modelId="{A005C115-85A0-489F-9B95-86124675184F}" type="pres">
      <dgm:prSet presAssocID="{6420CB79-A343-448E-B4D9-A7BDA9BBA41C}" presName="compNode" presStyleCnt="0"/>
      <dgm:spPr/>
    </dgm:pt>
    <dgm:pt modelId="{3BBAD97D-D79B-4857-911F-AD55C11CC94A}" type="pres">
      <dgm:prSet presAssocID="{6420CB79-A343-448E-B4D9-A7BDA9BBA41C}" presName="bgRect" presStyleLbl="bgShp" presStyleIdx="3" presStyleCnt="4"/>
      <dgm:spPr/>
    </dgm:pt>
    <dgm:pt modelId="{3EDD87D0-0E68-41AE-99A4-E0CAD65A2E2E}" type="pres">
      <dgm:prSet presAssocID="{6420CB79-A343-448E-B4D9-A7BDA9BBA41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cket"/>
        </a:ext>
      </dgm:extLst>
    </dgm:pt>
    <dgm:pt modelId="{8908F9BC-695D-4220-89E8-64BC48F1B821}" type="pres">
      <dgm:prSet presAssocID="{6420CB79-A343-448E-B4D9-A7BDA9BBA41C}" presName="spaceRect" presStyleCnt="0"/>
      <dgm:spPr/>
    </dgm:pt>
    <dgm:pt modelId="{0E60C631-27BE-4A23-8E8C-F1DFAF888019}" type="pres">
      <dgm:prSet presAssocID="{6420CB79-A343-448E-B4D9-A7BDA9BBA41C}" presName="parTx" presStyleLbl="revTx" presStyleIdx="5" presStyleCnt="7">
        <dgm:presLayoutVars>
          <dgm:chMax val="0"/>
          <dgm:chPref val="0"/>
        </dgm:presLayoutVars>
      </dgm:prSet>
      <dgm:spPr/>
    </dgm:pt>
    <dgm:pt modelId="{45BB920C-1891-4A40-ACD8-E727392D098E}" type="pres">
      <dgm:prSet presAssocID="{6420CB79-A343-448E-B4D9-A7BDA9BBA41C}" presName="desTx" presStyleLbl="revTx" presStyleIdx="6" presStyleCnt="7">
        <dgm:presLayoutVars/>
      </dgm:prSet>
      <dgm:spPr/>
    </dgm:pt>
  </dgm:ptLst>
  <dgm:cxnLst>
    <dgm:cxn modelId="{8520B910-226C-40CA-AF97-D9AEE5AD5BA9}" srcId="{0EDF6789-1815-444F-89F1-B962DE894556}" destId="{422323A9-5DDE-4A9A-8D7A-041F24F995DC}" srcOrd="2" destOrd="0" parTransId="{E2347FAD-524D-4FC0-A196-DB56DA2A4839}" sibTransId="{EF3F6E63-1874-4496-B000-89DD94F0E128}"/>
    <dgm:cxn modelId="{DD705E28-139F-4795-BB50-350596459FCD}" type="presOf" srcId="{C291A787-08BA-4FA4-B0BD-10660CBB8C06}" destId="{103622C2-9E6F-4B55-A7CE-D4D2F754019F}" srcOrd="0" destOrd="0" presId="urn:microsoft.com/office/officeart/2018/2/layout/IconVerticalSolidList"/>
    <dgm:cxn modelId="{C4B7C032-EA89-4DD0-901B-F9E21F86DD56}" type="presOf" srcId="{0EDF6789-1815-444F-89F1-B962DE894556}" destId="{77D56110-2CB8-404A-B9A8-4E256BED9915}" srcOrd="0" destOrd="0" presId="urn:microsoft.com/office/officeart/2018/2/layout/IconVerticalSolidList"/>
    <dgm:cxn modelId="{AA39AD39-C83E-4D3D-9BE9-397763D4B547}" type="presOf" srcId="{B1D20DB7-0FB6-4A1E-9B7D-0761F5F3C012}" destId="{47457A78-0EBA-47A7-8BA8-36AB8713E8DD}" srcOrd="0" destOrd="0" presId="urn:microsoft.com/office/officeart/2018/2/layout/IconVerticalSolidList"/>
    <dgm:cxn modelId="{5E6C7E44-22DC-441C-89C7-28FBBA50064E}" type="presOf" srcId="{3089E945-F0E0-4E1D-92EF-08467D2F98EA}" destId="{D958D570-6426-4FB0-A8DC-A15C9409A20B}" srcOrd="0" destOrd="0" presId="urn:microsoft.com/office/officeart/2018/2/layout/IconVerticalSolidList"/>
    <dgm:cxn modelId="{B7D14045-CD3B-4168-8C5B-B07EDE6DC493}" type="presOf" srcId="{F5C46A0E-99C1-4530-99DC-228FC6D42530}" destId="{47457A78-0EBA-47A7-8BA8-36AB8713E8DD}" srcOrd="0" destOrd="1" presId="urn:microsoft.com/office/officeart/2018/2/layout/IconVerticalSolidList"/>
    <dgm:cxn modelId="{BE6B3949-031F-4227-9C32-371056D63096}" type="presOf" srcId="{BD8D4740-6D98-4A07-94D9-9F4D7D6CDD6C}" destId="{45BB920C-1891-4A40-ACD8-E727392D098E}" srcOrd="0" destOrd="0" presId="urn:microsoft.com/office/officeart/2018/2/layout/IconVerticalSolidList"/>
    <dgm:cxn modelId="{411D1C74-B169-4CC0-B713-96B292F5C303}" type="presOf" srcId="{219F39E4-C5D6-47BA-84B2-72C32802EA96}" destId="{136BFB5B-38F9-4480-95C3-66C6F32697C8}" srcOrd="0" destOrd="0" presId="urn:microsoft.com/office/officeart/2018/2/layout/IconVerticalSolidList"/>
    <dgm:cxn modelId="{9E6E2194-A6D0-42D3-B009-420EAC4E95F4}" srcId="{0EDF6789-1815-444F-89F1-B962DE894556}" destId="{6420CB79-A343-448E-B4D9-A7BDA9BBA41C}" srcOrd="3" destOrd="0" parTransId="{6B511EDC-76F1-444F-B63C-DC877FADF892}" sibTransId="{4FF3A7FC-5527-414C-9286-182895A58D00}"/>
    <dgm:cxn modelId="{05EB8595-F6F9-4E38-8205-D0D38F5B6009}" srcId="{422323A9-5DDE-4A9A-8D7A-041F24F995DC}" destId="{F5C46A0E-99C1-4530-99DC-228FC6D42530}" srcOrd="1" destOrd="0" parTransId="{2D023093-4354-4E03-B79F-AA3C4CB839FE}" sibTransId="{25392B98-EF21-4A59-9460-BB31727FDF0A}"/>
    <dgm:cxn modelId="{56E77DA6-27E2-418A-B088-0E552AEBD81E}" srcId="{6420CB79-A343-448E-B4D9-A7BDA9BBA41C}" destId="{BD8D4740-6D98-4A07-94D9-9F4D7D6CDD6C}" srcOrd="0" destOrd="0" parTransId="{BAA0DA64-D4C6-44C3-A240-2ADD3B98BA3A}" sibTransId="{7D3E0D0E-2D3D-4662-BDD8-8A1D731D51DF}"/>
    <dgm:cxn modelId="{8E0BD2AE-B594-43EF-A99A-A3A6A816C6EA}" type="presOf" srcId="{422323A9-5DDE-4A9A-8D7A-041F24F995DC}" destId="{72473F0A-2D67-4F89-8161-EBA408309CBE}" srcOrd="0" destOrd="0" presId="urn:microsoft.com/office/officeart/2018/2/layout/IconVerticalSolidList"/>
    <dgm:cxn modelId="{30206CB0-43B1-446F-A738-153CA61894CE}" srcId="{0EDF6789-1815-444F-89F1-B962DE894556}" destId="{C291A787-08BA-4FA4-B0BD-10660CBB8C06}" srcOrd="0" destOrd="0" parTransId="{A687BC81-1365-4DD0-B8C7-054C010B9773}" sibTransId="{2E757874-28DB-4DAC-9DD0-E39D5501B30F}"/>
    <dgm:cxn modelId="{273027B5-8B95-4D85-8B08-F205984717C4}" srcId="{422323A9-5DDE-4A9A-8D7A-041F24F995DC}" destId="{B1D20DB7-0FB6-4A1E-9B7D-0761F5F3C012}" srcOrd="0" destOrd="0" parTransId="{53306A97-D9CC-47A2-9556-D742E8416D87}" sibTransId="{E8AD1635-F8C6-40BD-9D71-55784785AB0F}"/>
    <dgm:cxn modelId="{91A99FB6-4D1C-46DD-B287-649A105055B5}" srcId="{0EDF6789-1815-444F-89F1-B962DE894556}" destId="{3089E945-F0E0-4E1D-92EF-08467D2F98EA}" srcOrd="1" destOrd="0" parTransId="{743FA61C-416F-4702-BD9D-FA96B3C0B92F}" sibTransId="{44A035EB-1AF3-4ED9-87B5-7D1BE16D5965}"/>
    <dgm:cxn modelId="{175BA9FD-46DD-4FFE-8BF8-934E3DCEF8A3}" type="presOf" srcId="{6420CB79-A343-448E-B4D9-A7BDA9BBA41C}" destId="{0E60C631-27BE-4A23-8E8C-F1DFAF888019}" srcOrd="0" destOrd="0" presId="urn:microsoft.com/office/officeart/2018/2/layout/IconVerticalSolidList"/>
    <dgm:cxn modelId="{41A1C4FD-830B-4381-8F09-3377C5A99C47}" srcId="{3089E945-F0E0-4E1D-92EF-08467D2F98EA}" destId="{219F39E4-C5D6-47BA-84B2-72C32802EA96}" srcOrd="0" destOrd="0" parTransId="{C3AFE0CF-B630-4006-93EE-EA0F18C9BA96}" sibTransId="{74C0A1B7-427A-4DE5-9618-ABD59944A86C}"/>
    <dgm:cxn modelId="{81A54854-E1AE-43EE-A40A-C4C686FC5FD7}" type="presParOf" srcId="{77D56110-2CB8-404A-B9A8-4E256BED9915}" destId="{CA187F1E-D281-475D-B945-E6F64516253E}" srcOrd="0" destOrd="0" presId="urn:microsoft.com/office/officeart/2018/2/layout/IconVerticalSolidList"/>
    <dgm:cxn modelId="{73E29919-D2A6-406D-908D-1E884934B5DF}" type="presParOf" srcId="{CA187F1E-D281-475D-B945-E6F64516253E}" destId="{408E7CE1-1B3F-4D09-A2A5-59662CD044CF}" srcOrd="0" destOrd="0" presId="urn:microsoft.com/office/officeart/2018/2/layout/IconVerticalSolidList"/>
    <dgm:cxn modelId="{E2403AD7-88AE-49B3-9D90-697E79610138}" type="presParOf" srcId="{CA187F1E-D281-475D-B945-E6F64516253E}" destId="{6AE1E42B-3D67-4E0F-9C52-3B9C51D74EF8}" srcOrd="1" destOrd="0" presId="urn:microsoft.com/office/officeart/2018/2/layout/IconVerticalSolidList"/>
    <dgm:cxn modelId="{C2659A5E-8D67-4C19-88CD-C1A6E3E881E7}" type="presParOf" srcId="{CA187F1E-D281-475D-B945-E6F64516253E}" destId="{BAFCDB47-2FA5-4558-8698-C00EA46294AB}" srcOrd="2" destOrd="0" presId="urn:microsoft.com/office/officeart/2018/2/layout/IconVerticalSolidList"/>
    <dgm:cxn modelId="{9A80051D-EDBF-4583-BCE9-F642304BD555}" type="presParOf" srcId="{CA187F1E-D281-475D-B945-E6F64516253E}" destId="{103622C2-9E6F-4B55-A7CE-D4D2F754019F}" srcOrd="3" destOrd="0" presId="urn:microsoft.com/office/officeart/2018/2/layout/IconVerticalSolidList"/>
    <dgm:cxn modelId="{31D3CAE0-5719-476C-957B-4EFE4CF87FC7}" type="presParOf" srcId="{77D56110-2CB8-404A-B9A8-4E256BED9915}" destId="{7D8410C2-6F87-40A8-9829-BCB57A07BC15}" srcOrd="1" destOrd="0" presId="urn:microsoft.com/office/officeart/2018/2/layout/IconVerticalSolidList"/>
    <dgm:cxn modelId="{28B8FAAA-AFC2-4F5C-B40B-8EF97A37A872}" type="presParOf" srcId="{77D56110-2CB8-404A-B9A8-4E256BED9915}" destId="{994B5CEA-7815-4782-905A-849E1832A520}" srcOrd="2" destOrd="0" presId="urn:microsoft.com/office/officeart/2018/2/layout/IconVerticalSolidList"/>
    <dgm:cxn modelId="{51292D26-FD74-453D-A4B6-C9D4CC5B5718}" type="presParOf" srcId="{994B5CEA-7815-4782-905A-849E1832A520}" destId="{BECF509E-6368-45E7-A754-7A21B1758BB1}" srcOrd="0" destOrd="0" presId="urn:microsoft.com/office/officeart/2018/2/layout/IconVerticalSolidList"/>
    <dgm:cxn modelId="{A5F62F27-ACE3-46F8-B298-EE4EF075680B}" type="presParOf" srcId="{994B5CEA-7815-4782-905A-849E1832A520}" destId="{42621DD8-36D1-4E7B-AC27-443103F5A0D3}" srcOrd="1" destOrd="0" presId="urn:microsoft.com/office/officeart/2018/2/layout/IconVerticalSolidList"/>
    <dgm:cxn modelId="{8C3F7283-ADAA-4956-B4FB-EE432E02B4C6}" type="presParOf" srcId="{994B5CEA-7815-4782-905A-849E1832A520}" destId="{F15EA6FD-8BD7-433D-B980-35DA9580D760}" srcOrd="2" destOrd="0" presId="urn:microsoft.com/office/officeart/2018/2/layout/IconVerticalSolidList"/>
    <dgm:cxn modelId="{994EB0C1-B60C-4B8A-98C0-EC2D97AD7D03}" type="presParOf" srcId="{994B5CEA-7815-4782-905A-849E1832A520}" destId="{D958D570-6426-4FB0-A8DC-A15C9409A20B}" srcOrd="3" destOrd="0" presId="urn:microsoft.com/office/officeart/2018/2/layout/IconVerticalSolidList"/>
    <dgm:cxn modelId="{2312A44B-7EEF-4FF4-A374-341CB363CCF0}" type="presParOf" srcId="{994B5CEA-7815-4782-905A-849E1832A520}" destId="{136BFB5B-38F9-4480-95C3-66C6F32697C8}" srcOrd="4" destOrd="0" presId="urn:microsoft.com/office/officeart/2018/2/layout/IconVerticalSolidList"/>
    <dgm:cxn modelId="{18CD7F84-65C1-4605-A29D-C87565257A28}" type="presParOf" srcId="{77D56110-2CB8-404A-B9A8-4E256BED9915}" destId="{618F992D-AA98-49D7-BFC5-8C9157F3339B}" srcOrd="3" destOrd="0" presId="urn:microsoft.com/office/officeart/2018/2/layout/IconVerticalSolidList"/>
    <dgm:cxn modelId="{65946CA5-F9C8-4512-AB90-FE9E7B049882}" type="presParOf" srcId="{77D56110-2CB8-404A-B9A8-4E256BED9915}" destId="{6FF2F7F5-B7E8-4095-90AD-506DE05DEB82}" srcOrd="4" destOrd="0" presId="urn:microsoft.com/office/officeart/2018/2/layout/IconVerticalSolidList"/>
    <dgm:cxn modelId="{DC7AE9EA-C4B2-43DD-9851-EF01D6BFA9DF}" type="presParOf" srcId="{6FF2F7F5-B7E8-4095-90AD-506DE05DEB82}" destId="{DAE36128-2C9B-480A-A2C9-93EB31F9B15F}" srcOrd="0" destOrd="0" presId="urn:microsoft.com/office/officeart/2018/2/layout/IconVerticalSolidList"/>
    <dgm:cxn modelId="{A5FA4713-B94E-411F-AA62-0CE3BB4BA5CB}" type="presParOf" srcId="{6FF2F7F5-B7E8-4095-90AD-506DE05DEB82}" destId="{ACAE0631-06CA-49CE-AA6C-9FD720F8AA75}" srcOrd="1" destOrd="0" presId="urn:microsoft.com/office/officeart/2018/2/layout/IconVerticalSolidList"/>
    <dgm:cxn modelId="{A62CF54C-E073-402C-BCB5-FFD8FF030C97}" type="presParOf" srcId="{6FF2F7F5-B7E8-4095-90AD-506DE05DEB82}" destId="{AD2A2868-ACE1-4CEE-B5F0-F1701F89FC83}" srcOrd="2" destOrd="0" presId="urn:microsoft.com/office/officeart/2018/2/layout/IconVerticalSolidList"/>
    <dgm:cxn modelId="{77D3ED13-9147-42AE-A879-1756A42EDACF}" type="presParOf" srcId="{6FF2F7F5-B7E8-4095-90AD-506DE05DEB82}" destId="{72473F0A-2D67-4F89-8161-EBA408309CBE}" srcOrd="3" destOrd="0" presId="urn:microsoft.com/office/officeart/2018/2/layout/IconVerticalSolidList"/>
    <dgm:cxn modelId="{A1E4F58D-7149-48E6-9DDC-D2FC2CDB9257}" type="presParOf" srcId="{6FF2F7F5-B7E8-4095-90AD-506DE05DEB82}" destId="{47457A78-0EBA-47A7-8BA8-36AB8713E8DD}" srcOrd="4" destOrd="0" presId="urn:microsoft.com/office/officeart/2018/2/layout/IconVerticalSolidList"/>
    <dgm:cxn modelId="{9ABAE308-C64B-44DE-8B99-EC969EC990A2}" type="presParOf" srcId="{77D56110-2CB8-404A-B9A8-4E256BED9915}" destId="{BE6AA68E-70D7-48BE-860A-1B2BD85DE641}" srcOrd="5" destOrd="0" presId="urn:microsoft.com/office/officeart/2018/2/layout/IconVerticalSolidList"/>
    <dgm:cxn modelId="{E06E40CE-2C63-441F-B7C9-CFD0A8A3E586}" type="presParOf" srcId="{77D56110-2CB8-404A-B9A8-4E256BED9915}" destId="{A005C115-85A0-489F-9B95-86124675184F}" srcOrd="6" destOrd="0" presId="urn:microsoft.com/office/officeart/2018/2/layout/IconVerticalSolidList"/>
    <dgm:cxn modelId="{6DDA9598-1F90-4A94-B979-297D870E802C}" type="presParOf" srcId="{A005C115-85A0-489F-9B95-86124675184F}" destId="{3BBAD97D-D79B-4857-911F-AD55C11CC94A}" srcOrd="0" destOrd="0" presId="urn:microsoft.com/office/officeart/2018/2/layout/IconVerticalSolidList"/>
    <dgm:cxn modelId="{24CF65C3-ACAA-45DC-8D77-4BACA3F9F53D}" type="presParOf" srcId="{A005C115-85A0-489F-9B95-86124675184F}" destId="{3EDD87D0-0E68-41AE-99A4-E0CAD65A2E2E}" srcOrd="1" destOrd="0" presId="urn:microsoft.com/office/officeart/2018/2/layout/IconVerticalSolidList"/>
    <dgm:cxn modelId="{86865DD8-EDED-4191-9486-FA3186ACBA4A}" type="presParOf" srcId="{A005C115-85A0-489F-9B95-86124675184F}" destId="{8908F9BC-695D-4220-89E8-64BC48F1B821}" srcOrd="2" destOrd="0" presId="urn:microsoft.com/office/officeart/2018/2/layout/IconVerticalSolidList"/>
    <dgm:cxn modelId="{2593513D-CA7D-439A-905E-CA53E2F57C50}" type="presParOf" srcId="{A005C115-85A0-489F-9B95-86124675184F}" destId="{0E60C631-27BE-4A23-8E8C-F1DFAF888019}" srcOrd="3" destOrd="0" presId="urn:microsoft.com/office/officeart/2018/2/layout/IconVerticalSolidList"/>
    <dgm:cxn modelId="{A1E8AF31-9CB5-4F32-A8C8-67FB48EC54AE}" type="presParOf" srcId="{A005C115-85A0-489F-9B95-86124675184F}" destId="{45BB920C-1891-4A40-ACD8-E727392D098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8E7CE1-1B3F-4D09-A2A5-59662CD044CF}">
      <dsp:nvSpPr>
        <dsp:cNvPr id="0" name=""/>
        <dsp:cNvSpPr/>
      </dsp:nvSpPr>
      <dsp:spPr>
        <a:xfrm>
          <a:off x="0" y="1160"/>
          <a:ext cx="4501582" cy="5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1E42B-3D67-4E0F-9C52-3B9C51D74EF8}">
      <dsp:nvSpPr>
        <dsp:cNvPr id="0" name=""/>
        <dsp:cNvSpPr/>
      </dsp:nvSpPr>
      <dsp:spPr>
        <a:xfrm>
          <a:off x="177962" y="133529"/>
          <a:ext cx="323568" cy="3235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622C2-9E6F-4B55-A7CE-D4D2F754019F}">
      <dsp:nvSpPr>
        <dsp:cNvPr id="0" name=""/>
        <dsp:cNvSpPr/>
      </dsp:nvSpPr>
      <dsp:spPr>
        <a:xfrm>
          <a:off x="679493" y="1160"/>
          <a:ext cx="3822088" cy="5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62" tIns="62262" rIns="62262" bIns="6226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Find/use</a:t>
          </a:r>
        </a:p>
      </dsp:txBody>
      <dsp:txXfrm>
        <a:off x="679493" y="1160"/>
        <a:ext cx="3822088" cy="588305"/>
      </dsp:txXfrm>
    </dsp:sp>
    <dsp:sp modelId="{BECF509E-6368-45E7-A754-7A21B1758BB1}">
      <dsp:nvSpPr>
        <dsp:cNvPr id="0" name=""/>
        <dsp:cNvSpPr/>
      </dsp:nvSpPr>
      <dsp:spPr>
        <a:xfrm>
          <a:off x="0" y="736543"/>
          <a:ext cx="4501582" cy="5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21DD8-36D1-4E7B-AC27-443103F5A0D3}">
      <dsp:nvSpPr>
        <dsp:cNvPr id="0" name=""/>
        <dsp:cNvSpPr/>
      </dsp:nvSpPr>
      <dsp:spPr>
        <a:xfrm>
          <a:off x="177962" y="868912"/>
          <a:ext cx="323568" cy="3235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8D570-6426-4FB0-A8DC-A15C9409A20B}">
      <dsp:nvSpPr>
        <dsp:cNvPr id="0" name=""/>
        <dsp:cNvSpPr/>
      </dsp:nvSpPr>
      <dsp:spPr>
        <a:xfrm>
          <a:off x="679493" y="736543"/>
          <a:ext cx="2025711" cy="5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62" tIns="62262" rIns="62262" bIns="6226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Start</a:t>
          </a:r>
        </a:p>
      </dsp:txBody>
      <dsp:txXfrm>
        <a:off x="679493" y="736543"/>
        <a:ext cx="2025711" cy="588305"/>
      </dsp:txXfrm>
    </dsp:sp>
    <dsp:sp modelId="{136BFB5B-38F9-4480-95C3-66C6F32697C8}">
      <dsp:nvSpPr>
        <dsp:cNvPr id="0" name=""/>
        <dsp:cNvSpPr/>
      </dsp:nvSpPr>
      <dsp:spPr>
        <a:xfrm>
          <a:off x="2705205" y="736543"/>
          <a:ext cx="1796376" cy="5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62" tIns="62262" rIns="62262" bIns="62262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Start the conversation</a:t>
          </a:r>
        </a:p>
      </dsp:txBody>
      <dsp:txXfrm>
        <a:off x="2705205" y="736543"/>
        <a:ext cx="1796376" cy="588305"/>
      </dsp:txXfrm>
    </dsp:sp>
    <dsp:sp modelId="{DAE36128-2C9B-480A-A2C9-93EB31F9B15F}">
      <dsp:nvSpPr>
        <dsp:cNvPr id="0" name=""/>
        <dsp:cNvSpPr/>
      </dsp:nvSpPr>
      <dsp:spPr>
        <a:xfrm>
          <a:off x="0" y="1471925"/>
          <a:ext cx="4501582" cy="5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E0631-06CA-49CE-AA6C-9FD720F8AA75}">
      <dsp:nvSpPr>
        <dsp:cNvPr id="0" name=""/>
        <dsp:cNvSpPr/>
      </dsp:nvSpPr>
      <dsp:spPr>
        <a:xfrm>
          <a:off x="177962" y="1604294"/>
          <a:ext cx="323568" cy="3235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73F0A-2D67-4F89-8161-EBA408309CBE}">
      <dsp:nvSpPr>
        <dsp:cNvPr id="0" name=""/>
        <dsp:cNvSpPr/>
      </dsp:nvSpPr>
      <dsp:spPr>
        <a:xfrm>
          <a:off x="679493" y="1471925"/>
          <a:ext cx="2025711" cy="5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62" tIns="62262" rIns="62262" bIns="6226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Develop</a:t>
          </a:r>
        </a:p>
      </dsp:txBody>
      <dsp:txXfrm>
        <a:off x="679493" y="1471925"/>
        <a:ext cx="2025711" cy="588305"/>
      </dsp:txXfrm>
    </dsp:sp>
    <dsp:sp modelId="{47457A78-0EBA-47A7-8BA8-36AB8713E8DD}">
      <dsp:nvSpPr>
        <dsp:cNvPr id="0" name=""/>
        <dsp:cNvSpPr/>
      </dsp:nvSpPr>
      <dsp:spPr>
        <a:xfrm>
          <a:off x="2705205" y="1471925"/>
          <a:ext cx="1796376" cy="5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62" tIns="62262" rIns="62262" bIns="62262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Develop a policy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2705205" y="1471925"/>
        <a:ext cx="1796376" cy="588305"/>
      </dsp:txXfrm>
    </dsp:sp>
    <dsp:sp modelId="{3BBAD97D-D79B-4857-911F-AD55C11CC94A}">
      <dsp:nvSpPr>
        <dsp:cNvPr id="0" name=""/>
        <dsp:cNvSpPr/>
      </dsp:nvSpPr>
      <dsp:spPr>
        <a:xfrm>
          <a:off x="0" y="2207308"/>
          <a:ext cx="4501582" cy="5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D87D0-0E68-41AE-99A4-E0CAD65A2E2E}">
      <dsp:nvSpPr>
        <dsp:cNvPr id="0" name=""/>
        <dsp:cNvSpPr/>
      </dsp:nvSpPr>
      <dsp:spPr>
        <a:xfrm>
          <a:off x="177962" y="2339677"/>
          <a:ext cx="323568" cy="3235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0C631-27BE-4A23-8E8C-F1DFAF888019}">
      <dsp:nvSpPr>
        <dsp:cNvPr id="0" name=""/>
        <dsp:cNvSpPr/>
      </dsp:nvSpPr>
      <dsp:spPr>
        <a:xfrm>
          <a:off x="679493" y="2207308"/>
          <a:ext cx="2025711" cy="5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62" tIns="62262" rIns="62262" bIns="6226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Launch</a:t>
          </a:r>
        </a:p>
      </dsp:txBody>
      <dsp:txXfrm>
        <a:off x="679493" y="2207308"/>
        <a:ext cx="2025711" cy="588305"/>
      </dsp:txXfrm>
    </dsp:sp>
    <dsp:sp modelId="{45BB920C-1891-4A40-ACD8-E727392D098E}">
      <dsp:nvSpPr>
        <dsp:cNvPr id="0" name=""/>
        <dsp:cNvSpPr/>
      </dsp:nvSpPr>
      <dsp:spPr>
        <a:xfrm>
          <a:off x="2705205" y="2207308"/>
          <a:ext cx="1796376" cy="5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62" tIns="62262" rIns="62262" bIns="62262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Launch training and support</a:t>
          </a:r>
        </a:p>
      </dsp:txBody>
      <dsp:txXfrm>
        <a:off x="2705205" y="2207308"/>
        <a:ext cx="1796376" cy="588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Eric </a:t>
            </a:r>
            <a:endParaRPr/>
          </a:p>
        </p:txBody>
      </p:sp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>
          <a:extLst>
            <a:ext uri="{FF2B5EF4-FFF2-40B4-BE49-F238E27FC236}">
              <a16:creationId xmlns:a16="http://schemas.microsoft.com/office/drawing/2014/main" id="{03411548-0AE4-E8CB-C4FD-A0382A589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7f6d8eb03_1_160:notes">
            <a:extLst>
              <a:ext uri="{FF2B5EF4-FFF2-40B4-BE49-F238E27FC236}">
                <a16:creationId xmlns:a16="http://schemas.microsoft.com/office/drawing/2014/main" id="{392BF658-D3E8-C1AA-323A-7930A01560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7f6d8eb03_1_160:notes">
            <a:extLst>
              <a:ext uri="{FF2B5EF4-FFF2-40B4-BE49-F238E27FC236}">
                <a16:creationId xmlns:a16="http://schemas.microsoft.com/office/drawing/2014/main" id="{094051C7-7104-20C2-0D7F-33B2EEB1C9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346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5ea492f745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5ea492f745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8316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5ea492f745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5ea492f745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597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5ea492f74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5ea492f74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2887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5d600fa02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5d600fa02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5d600fa02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5d600fa02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ea492f74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5ea492f74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5ea492f74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5ea492f74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5ea492f74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5ea492f74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5ea492f74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5ea492f74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9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74" name="Google Shape;274;p19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</a:rPr>
              <a:t>1.7.2013</a:t>
            </a:r>
            <a:endParaRPr sz="1400" b="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75" name="Google Shape;275;p19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</a:pPr>
            <a:r>
              <a:rPr lang="en-US"/>
              <a:t>Lori and Eric together</a:t>
            </a:r>
            <a:endParaRPr/>
          </a:p>
        </p:txBody>
      </p:sp>
      <p:sp>
        <p:nvSpPr>
          <p:cNvPr id="277" name="Google Shape;277;p19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78" name="Google Shape;278;p1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</a:rPr>
              <a:t>‹#›</a:t>
            </a:r>
            <a:endParaRPr sz="14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5ea492f74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5ea492f74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5ea492f74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5ea492f74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5ea492f74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5ea492f745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5ea492f74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5ea492f74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5ea492f74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5ea492f745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5ea492f74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5ea492f74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5ea492f74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5ea492f745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Eric</a:t>
            </a: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1789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57f6d8eb03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57f6d8eb03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d600fa02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d600fa02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7f6d8eb03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7f6d8eb03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57f6d8eb0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57f6d8eb0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5d600fa02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5d600fa02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57f6d8eb03_1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57f6d8eb03_1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mall image with footer">
  <p:cSld name="TITLE_ONLY_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5343600" cy="4111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8"/>
          <p:cNvSpPr txBox="1">
            <a:spLocks noGrp="1"/>
          </p:cNvSpPr>
          <p:nvPr>
            <p:ph type="subTitle" idx="1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206" name="Google Shape;206;p38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7" name="Google Shape;207;p38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6">
          <p15:clr>
            <a:srgbClr val="E46962"/>
          </p15:clr>
        </p15:guide>
        <p15:guide id="2" pos="5184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with footer">
  <p:cSld name="CUSTOM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8458200" cy="1581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9"/>
          <p:cNvSpPr txBox="1">
            <a:spLocks noGrp="1"/>
          </p:cNvSpPr>
          <p:nvPr>
            <p:ph type="subTitle" idx="1"/>
          </p:nvPr>
        </p:nvSpPr>
        <p:spPr>
          <a:xfrm>
            <a:off x="645275" y="2291984"/>
            <a:ext cx="2415000" cy="259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SzPts val="21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8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5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9"/>
          <p:cNvSpPr txBox="1">
            <a:spLocks noGrp="1"/>
          </p:cNvSpPr>
          <p:nvPr>
            <p:ph type="body" idx="2"/>
          </p:nvPr>
        </p:nvSpPr>
        <p:spPr>
          <a:xfrm>
            <a:off x="342975" y="2710450"/>
            <a:ext cx="2717400" cy="1734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39"/>
          <p:cNvSpPr txBox="1">
            <a:spLocks noGrp="1"/>
          </p:cNvSpPr>
          <p:nvPr>
            <p:ph type="subTitle" idx="3"/>
          </p:nvPr>
        </p:nvSpPr>
        <p:spPr>
          <a:xfrm>
            <a:off x="3515600" y="2291984"/>
            <a:ext cx="2415000" cy="259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SzPts val="21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8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5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9"/>
          <p:cNvSpPr txBox="1">
            <a:spLocks noGrp="1"/>
          </p:cNvSpPr>
          <p:nvPr>
            <p:ph type="body" idx="4"/>
          </p:nvPr>
        </p:nvSpPr>
        <p:spPr>
          <a:xfrm>
            <a:off x="3213300" y="2710450"/>
            <a:ext cx="2717400" cy="1734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39"/>
          <p:cNvSpPr txBox="1">
            <a:spLocks noGrp="1"/>
          </p:cNvSpPr>
          <p:nvPr>
            <p:ph type="subTitle" idx="5"/>
          </p:nvPr>
        </p:nvSpPr>
        <p:spPr>
          <a:xfrm>
            <a:off x="6385925" y="2291984"/>
            <a:ext cx="2415000" cy="259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SzPts val="2100"/>
              <a:buFont typeface="IBM Plex Mono Medium"/>
              <a:buNone/>
              <a:defRPr/>
            </a:lvl1pPr>
            <a:lvl2pPr lvl="1">
              <a:spcBef>
                <a:spcPts val="400"/>
              </a:spcBef>
              <a:spcAft>
                <a:spcPts val="0"/>
              </a:spcAft>
              <a:buSzPts val="1800"/>
              <a:buFont typeface="IBM Plex Mono Medium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500"/>
              <a:buFont typeface="IBM Plex Mono Medium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400"/>
              <a:buFont typeface="IBM Plex Mono Medium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9"/>
          <p:cNvSpPr txBox="1">
            <a:spLocks noGrp="1"/>
          </p:cNvSpPr>
          <p:nvPr>
            <p:ph type="body" idx="6"/>
          </p:nvPr>
        </p:nvSpPr>
        <p:spPr>
          <a:xfrm>
            <a:off x="6083625" y="2710450"/>
            <a:ext cx="2717400" cy="1734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9"/>
          <p:cNvSpPr txBox="1">
            <a:spLocks noGrp="1"/>
          </p:cNvSpPr>
          <p:nvPr>
            <p:ph type="subTitle" idx="7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400"/>
              </a:spcBef>
              <a:spcAft>
                <a:spcPts val="0"/>
              </a:spcAft>
              <a:buSzPts val="800"/>
              <a:buFont typeface="IBM Plex Mono Light"/>
              <a:buNone/>
              <a:defRPr sz="800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217" name="Google Shape;217;p39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>
              <a:buNone/>
              <a:defRPr sz="8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39"/>
          <p:cNvSpPr/>
          <p:nvPr/>
        </p:nvSpPr>
        <p:spPr>
          <a:xfrm flipH="1">
            <a:off x="8686802" y="4860600"/>
            <a:ext cx="118500" cy="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44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9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1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62" name="Google Shape;162;p31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3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80" name="Google Shape;180;p3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3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88" name="Google Shape;188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age.techsoup.org/ai-benchmark-report-2025?utm_campaign=6825364-2025%20AI%20Benchmark%20Report&amp;utm_source=pressreleas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s://nonprofitquarterly.org/sector-adopting-ai-building-reserves-and-expanding-survey-shows/?utm_source=chatgpt.com" TargetMode="External"/><Relationship Id="rId4" Type="http://schemas.openxmlformats.org/officeDocument/2006/relationships/hyperlink" Target="https://www.tagtech.org/wp-content/uploads/2024/07/2024-PhilTechSurvey-Final.pdf?utm_source=chatgpt.com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0.sv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ptechforgood.com/101-best-practices/ai-marketing-fundraising-statistics-for-nonprofits/?utm_source=chatgpt.com" TargetMode="External"/><Relationship Id="rId5" Type="http://schemas.openxmlformats.org/officeDocument/2006/relationships/hyperlink" Target="https://bloomerang.co/blog/key-insights-for-nonprofits-from-the-ai-equity-project-2024/?utm_source=chatgpt.com" TargetMode="External"/><Relationship Id="rId4" Type="http://schemas.openxmlformats.org/officeDocument/2006/relationships/hyperlink" Target="https://nonprofitquarterly.org/sector-adopting-ai-building-reserves-and-expanding-survey-shows/?utm_source=chatgpt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age.techsoup.org/ai-benchmark-report-2025?utm_campaign=6825364-2025%20AI%20Benchmark%20Report&amp;utm_source=pressreleas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s://nonprofitquarterly.org/sector-adopting-ai-building-reserves-and-expanding-survey-shows/?utm_source=chatgpt.com" TargetMode="External"/><Relationship Id="rId4" Type="http://schemas.openxmlformats.org/officeDocument/2006/relationships/hyperlink" Target="https://www.tagtech.org/wp-content/uploads/2024/07/2024-PhilTechSurvey-Final.pdf?utm_source=chatgpt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6" name="Rectangle 2055">
            <a:extLst>
              <a:ext uri="{FF2B5EF4-FFF2-40B4-BE49-F238E27FC236}">
                <a16:creationId xmlns:a16="http://schemas.microsoft.com/office/drawing/2014/main" id="{CA4BD6EE-7B51-447C-AAB3-028B7A3E5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6E9622-9E4F-9FDB-7EF4-F8DEB803F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325040"/>
            <a:ext cx="3774558" cy="25242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Eric Molho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A3621-0260-7E17-9B1A-8D9D7F0FC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486" y="3198434"/>
            <a:ext cx="3774558" cy="13839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Principal and Founder</a:t>
            </a:r>
          </a:p>
          <a:p>
            <a:pPr marL="0" indent="0"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Bon Partners</a:t>
            </a:r>
          </a:p>
        </p:txBody>
      </p:sp>
      <p:pic>
        <p:nvPicPr>
          <p:cNvPr id="6" name="Picture 5" descr="A logo with a couple of people in a circle&#10;&#10;AI-generated content may be incorrect.">
            <a:extLst>
              <a:ext uri="{FF2B5EF4-FFF2-40B4-BE49-F238E27FC236}">
                <a16:creationId xmlns:a16="http://schemas.microsoft.com/office/drawing/2014/main" id="{0EF17BAF-466E-8966-ECAF-9AF42DFED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860" y="409883"/>
            <a:ext cx="4195326" cy="2464753"/>
          </a:xfrm>
          <a:prstGeom prst="rect">
            <a:avLst/>
          </a:prstGeom>
        </p:spPr>
      </p:pic>
      <p:sp>
        <p:nvSpPr>
          <p:cNvPr id="2058" name="sketch line">
            <a:extLst>
              <a:ext uri="{FF2B5EF4-FFF2-40B4-BE49-F238E27FC236}">
                <a16:creationId xmlns:a16="http://schemas.microsoft.com/office/drawing/2014/main" id="{6B5FF7CD-712E-4187-BFF5-B192FFB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3003816"/>
            <a:ext cx="3257550" cy="13716"/>
          </a:xfrm>
          <a:custGeom>
            <a:avLst/>
            <a:gdLst>
              <a:gd name="connsiteX0" fmla="*/ 0 w 3257550"/>
              <a:gd name="connsiteY0" fmla="*/ 0 h 13716"/>
              <a:gd name="connsiteX1" fmla="*/ 618935 w 3257550"/>
              <a:gd name="connsiteY1" fmla="*/ 0 h 13716"/>
              <a:gd name="connsiteX2" fmla="*/ 1270445 w 3257550"/>
              <a:gd name="connsiteY2" fmla="*/ 0 h 13716"/>
              <a:gd name="connsiteX3" fmla="*/ 1954530 w 3257550"/>
              <a:gd name="connsiteY3" fmla="*/ 0 h 13716"/>
              <a:gd name="connsiteX4" fmla="*/ 2638616 w 3257550"/>
              <a:gd name="connsiteY4" fmla="*/ 0 h 13716"/>
              <a:gd name="connsiteX5" fmla="*/ 3257550 w 3257550"/>
              <a:gd name="connsiteY5" fmla="*/ 0 h 13716"/>
              <a:gd name="connsiteX6" fmla="*/ 3257550 w 3257550"/>
              <a:gd name="connsiteY6" fmla="*/ 13716 h 13716"/>
              <a:gd name="connsiteX7" fmla="*/ 2540889 w 3257550"/>
              <a:gd name="connsiteY7" fmla="*/ 13716 h 13716"/>
              <a:gd name="connsiteX8" fmla="*/ 1824228 w 3257550"/>
              <a:gd name="connsiteY8" fmla="*/ 13716 h 13716"/>
              <a:gd name="connsiteX9" fmla="*/ 1172718 w 3257550"/>
              <a:gd name="connsiteY9" fmla="*/ 13716 h 13716"/>
              <a:gd name="connsiteX10" fmla="*/ 0 w 3257550"/>
              <a:gd name="connsiteY10" fmla="*/ 13716 h 13716"/>
              <a:gd name="connsiteX11" fmla="*/ 0 w 3257550"/>
              <a:gd name="connsiteY11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7550" h="13716" fill="none" extrusionOk="0">
                <a:moveTo>
                  <a:pt x="0" y="0"/>
                </a:moveTo>
                <a:cubicBezTo>
                  <a:pt x="222571" y="-4581"/>
                  <a:pt x="395946" y="-20429"/>
                  <a:pt x="618935" y="0"/>
                </a:cubicBezTo>
                <a:cubicBezTo>
                  <a:pt x="841925" y="20429"/>
                  <a:pt x="1064831" y="-497"/>
                  <a:pt x="1270445" y="0"/>
                </a:cubicBezTo>
                <a:cubicBezTo>
                  <a:pt x="1476059" y="497"/>
                  <a:pt x="1673547" y="428"/>
                  <a:pt x="1954530" y="0"/>
                </a:cubicBezTo>
                <a:cubicBezTo>
                  <a:pt x="2235513" y="-428"/>
                  <a:pt x="2452407" y="27906"/>
                  <a:pt x="2638616" y="0"/>
                </a:cubicBezTo>
                <a:cubicBezTo>
                  <a:pt x="2824825" y="-27906"/>
                  <a:pt x="3043878" y="-22618"/>
                  <a:pt x="3257550" y="0"/>
                </a:cubicBezTo>
                <a:cubicBezTo>
                  <a:pt x="3257070" y="2989"/>
                  <a:pt x="3256909" y="10166"/>
                  <a:pt x="3257550" y="13716"/>
                </a:cubicBezTo>
                <a:cubicBezTo>
                  <a:pt x="2955505" y="25346"/>
                  <a:pt x="2697243" y="37148"/>
                  <a:pt x="2540889" y="13716"/>
                </a:cubicBezTo>
                <a:cubicBezTo>
                  <a:pt x="2384535" y="-9716"/>
                  <a:pt x="2114539" y="1659"/>
                  <a:pt x="1824228" y="13716"/>
                </a:cubicBezTo>
                <a:cubicBezTo>
                  <a:pt x="1533917" y="25773"/>
                  <a:pt x="1462450" y="19465"/>
                  <a:pt x="1172718" y="13716"/>
                </a:cubicBezTo>
                <a:cubicBezTo>
                  <a:pt x="882986" y="7968"/>
                  <a:pt x="500637" y="19920"/>
                  <a:pt x="0" y="13716"/>
                </a:cubicBezTo>
                <a:cubicBezTo>
                  <a:pt x="182" y="9317"/>
                  <a:pt x="482" y="5285"/>
                  <a:pt x="0" y="0"/>
                </a:cubicBezTo>
                <a:close/>
              </a:path>
              <a:path w="3257550" h="13716" stroke="0" extrusionOk="0">
                <a:moveTo>
                  <a:pt x="0" y="0"/>
                </a:moveTo>
                <a:cubicBezTo>
                  <a:pt x="278434" y="16845"/>
                  <a:pt x="441207" y="-24568"/>
                  <a:pt x="618935" y="0"/>
                </a:cubicBezTo>
                <a:cubicBezTo>
                  <a:pt x="796663" y="24568"/>
                  <a:pt x="985120" y="5689"/>
                  <a:pt x="1172718" y="0"/>
                </a:cubicBezTo>
                <a:cubicBezTo>
                  <a:pt x="1360316" y="-5689"/>
                  <a:pt x="1666432" y="29765"/>
                  <a:pt x="1889379" y="0"/>
                </a:cubicBezTo>
                <a:cubicBezTo>
                  <a:pt x="2112326" y="-29765"/>
                  <a:pt x="2378171" y="13184"/>
                  <a:pt x="2508314" y="0"/>
                </a:cubicBezTo>
                <a:cubicBezTo>
                  <a:pt x="2638457" y="-13184"/>
                  <a:pt x="2897393" y="-18048"/>
                  <a:pt x="3257550" y="0"/>
                </a:cubicBezTo>
                <a:cubicBezTo>
                  <a:pt x="3257058" y="2764"/>
                  <a:pt x="3257248" y="8747"/>
                  <a:pt x="3257550" y="13716"/>
                </a:cubicBezTo>
                <a:cubicBezTo>
                  <a:pt x="3005417" y="-174"/>
                  <a:pt x="2789824" y="18921"/>
                  <a:pt x="2606040" y="13716"/>
                </a:cubicBezTo>
                <a:cubicBezTo>
                  <a:pt x="2422256" y="8512"/>
                  <a:pt x="2161816" y="12473"/>
                  <a:pt x="1889379" y="13716"/>
                </a:cubicBezTo>
                <a:cubicBezTo>
                  <a:pt x="1616942" y="14959"/>
                  <a:pt x="1456938" y="23973"/>
                  <a:pt x="1335595" y="13716"/>
                </a:cubicBezTo>
                <a:cubicBezTo>
                  <a:pt x="1214252" y="3459"/>
                  <a:pt x="876335" y="21723"/>
                  <a:pt x="684085" y="13716"/>
                </a:cubicBezTo>
                <a:cubicBezTo>
                  <a:pt x="491835" y="5710"/>
                  <a:pt x="213058" y="-1140"/>
                  <a:pt x="0" y="13716"/>
                </a:cubicBezTo>
                <a:cubicBezTo>
                  <a:pt x="614" y="9981"/>
                  <a:pt x="600" y="54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8C4E068-FF28-E494-C099-24D8DEA1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0569" y="3123379"/>
            <a:ext cx="1541490" cy="154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EB4E6A72-4913-4EC5-7F16-62942CC12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2986" y="3123379"/>
            <a:ext cx="1541490" cy="154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03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4"/>
          <p:cNvSpPr txBox="1">
            <a:spLocks noGrp="1"/>
          </p:cNvSpPr>
          <p:nvPr>
            <p:ph type="title"/>
          </p:nvPr>
        </p:nvSpPr>
        <p:spPr>
          <a:xfrm>
            <a:off x="342900" y="-162750"/>
            <a:ext cx="8458200" cy="1581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latin typeface="Montserrat"/>
                <a:ea typeface="Montserrat"/>
                <a:cs typeface="Montserrat"/>
                <a:sym typeface="Montserrat"/>
              </a:rPr>
              <a:t>Areas of Exploration</a:t>
            </a:r>
            <a:endParaRPr sz="5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p64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cxnSp>
        <p:nvCxnSpPr>
          <p:cNvPr id="441" name="Google Shape;441;p64"/>
          <p:cNvCxnSpPr/>
          <p:nvPr/>
        </p:nvCxnSpPr>
        <p:spPr>
          <a:xfrm>
            <a:off x="301752" y="1312293"/>
            <a:ext cx="847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442" name="Google Shape;442;p64"/>
          <p:cNvGraphicFramePr/>
          <p:nvPr>
            <p:extLst>
              <p:ext uri="{D42A27DB-BD31-4B8C-83A1-F6EECF244321}">
                <p14:modId xmlns:p14="http://schemas.microsoft.com/office/powerpoint/2010/main" val="3535667234"/>
              </p:ext>
            </p:extLst>
          </p:nvPr>
        </p:nvGraphicFramePr>
        <p:xfrm>
          <a:off x="308200" y="1316406"/>
          <a:ext cx="8458200" cy="3687750"/>
        </p:xfrm>
        <a:graphic>
          <a:graphicData uri="http://schemas.openxmlformats.org/drawingml/2006/table">
            <a:tbl>
              <a:tblPr>
                <a:noFill/>
                <a:tableStyleId>{D72783DC-3507-453C-AE3D-FE8298302451}</a:tableStyleId>
              </a:tblPr>
              <a:tblGrid>
                <a:gridCol w="245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Appropriate Use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What system(s) are allowed? Who has access?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Identifying/Mitigating bias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How to we review and evaluate results for bias?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Ensure Accuracy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How do we verify accuracy?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Data Protection and Privacy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How do we align with our existing data privacy policies? What processes are in place?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Transparency/Accountability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When do we disclose use of AI? How to record its use in our work?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Training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What professional development is required?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Misuse (intentional/unintentional)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What will we do to prevent misuse? What will happen if we detect misuse?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Reporting Misuse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How is misuse or other policy violation reported?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External Collaborations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What is the process for approving partnerships? Sharing data?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AI Meeting Notetakers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What is our process to assure permission is granted? 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Copyright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How do we assure our use of AI does not violate intellectual property protections?</a:t>
                      </a:r>
                      <a:endParaRPr sz="10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>
          <a:extLst>
            <a:ext uri="{FF2B5EF4-FFF2-40B4-BE49-F238E27FC236}">
              <a16:creationId xmlns:a16="http://schemas.microsoft.com/office/drawing/2014/main" id="{2141721F-FE7C-9D77-14A1-0844D5232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1">
            <a:extLst>
              <a:ext uri="{FF2B5EF4-FFF2-40B4-BE49-F238E27FC236}">
                <a16:creationId xmlns:a16="http://schemas.microsoft.com/office/drawing/2014/main" id="{378AB0A7-363D-9010-95AF-BE03F4A341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2775" y="457197"/>
            <a:ext cx="7044316" cy="998131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AND . . . </a:t>
            </a:r>
          </a:p>
        </p:txBody>
      </p:sp>
      <p:sp>
        <p:nvSpPr>
          <p:cNvPr id="419" name="Google Shape;419;p61">
            <a:extLst>
              <a:ext uri="{FF2B5EF4-FFF2-40B4-BE49-F238E27FC236}">
                <a16:creationId xmlns:a16="http://schemas.microsoft.com/office/drawing/2014/main" id="{20FD7426-0AEC-11AC-5E4A-88F2536298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52775" y="1648771"/>
            <a:ext cx="3719225" cy="2938330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 b="1"/>
              <a:t>⚠️ We Lack AI Policies </a:t>
            </a:r>
          </a:p>
          <a:p>
            <a:pPr marL="457200" lvl="0" indent="-29845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 sz="900" b="1"/>
              <a:t>Policy Deficiency</a:t>
            </a:r>
            <a:r>
              <a:rPr lang="en-US" sz="900"/>
              <a:t>: A significant 80% of nonprofits do not have an AI policy in place, leaving them vulnerable to issues related to data privacy, security, and ethical considerations. </a:t>
            </a:r>
            <a:r>
              <a:rPr lang="en-US" sz="900" u="sng">
                <a:hlinkClick r:id="rId3"/>
              </a:rPr>
              <a:t>TechSoup 2025 Survey</a:t>
            </a:r>
            <a:br>
              <a:rPr lang="en-US" sz="900"/>
            </a:br>
            <a:endParaRPr lang="en-US" sz="9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900" b="1"/>
              <a:t>Foundations Lagging</a:t>
            </a:r>
            <a:r>
              <a:rPr lang="en-US" sz="900"/>
              <a:t>: Among philanthropic foundations, only 30% have established an AI policy, and a mere 4% report enterprise-wide AI adoption.</a:t>
            </a:r>
            <a:r>
              <a:rPr lang="en-US" sz="900">
                <a:uFill>
                  <a:noFill/>
                </a:uFill>
                <a:hlinkClick r:id="rId4"/>
              </a:rPr>
              <a:t> </a:t>
            </a:r>
            <a:r>
              <a:rPr lang="en-US" sz="900" u="sng">
                <a:hlinkClick r:id="rId4"/>
              </a:rPr>
              <a:t>Technology Association of Grantmakers</a:t>
            </a:r>
            <a:br>
              <a:rPr lang="en-US" sz="900" u="sng">
                <a:hlinkClick r:id="rId4"/>
              </a:rPr>
            </a:br>
            <a:endParaRPr lang="en-US" sz="900" u="sng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900" b="1"/>
              <a:t>Unpreparedness</a:t>
            </a:r>
            <a:r>
              <a:rPr lang="en-US" sz="900"/>
              <a:t>: A staggering 92% of nonprofits feel unprepared for AI integration, citing inadequate infrastructure and a lack of clear policies.</a:t>
            </a:r>
            <a:r>
              <a:rPr lang="en-US" sz="900">
                <a:uFill>
                  <a:noFill/>
                </a:uFill>
                <a:hlinkClick r:id="rId5"/>
              </a:rPr>
              <a:t> </a:t>
            </a:r>
            <a:r>
              <a:rPr lang="en-US" sz="900" u="sng">
                <a:hlinkClick r:id="rId5"/>
              </a:rPr>
              <a:t>Non Profit News | Nonprofit Quarterly+1Bloomerang+1</a:t>
            </a:r>
            <a:br>
              <a:rPr lang="en-US" sz="900" u="sng">
                <a:hlinkClick r:id="rId5"/>
              </a:rPr>
            </a:br>
            <a:endParaRPr lang="en-US" sz="900" u="sng"/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endParaRPr lang="en-US" sz="900"/>
          </a:p>
        </p:txBody>
      </p:sp>
      <p:pic>
        <p:nvPicPr>
          <p:cNvPr id="420" name="Google Shape;420;p61">
            <a:extLst>
              <a:ext uri="{FF2B5EF4-FFF2-40B4-BE49-F238E27FC236}">
                <a16:creationId xmlns:a16="http://schemas.microsoft.com/office/drawing/2014/main" id="{96A32CB6-25D0-5DA4-1219-7DA706D3F65B}"/>
              </a:ext>
            </a:extLst>
          </p:cNvPr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039525" y="2058433"/>
            <a:ext cx="3591379" cy="1977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602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0" name="Rectangle 53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Google Shape;529;p76"/>
          <p:cNvSpPr txBox="1">
            <a:spLocks noGrp="1"/>
          </p:cNvSpPr>
          <p:nvPr>
            <p:ph type="title"/>
          </p:nvPr>
        </p:nvSpPr>
        <p:spPr>
          <a:xfrm>
            <a:off x="627509" y="542923"/>
            <a:ext cx="4501582" cy="1121569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ontserrat"/>
                <a:ea typeface="Montserrat"/>
                <a:cs typeface="Montserrat"/>
                <a:sym typeface="Montserrat"/>
              </a:rPr>
              <a:t>How do we do it?</a:t>
            </a:r>
          </a:p>
        </p:txBody>
      </p:sp>
      <p:pic>
        <p:nvPicPr>
          <p:cNvPr id="536" name="Picture 535" descr="A desktop with a ruler and various office supplies">
            <a:extLst>
              <a:ext uri="{FF2B5EF4-FFF2-40B4-BE49-F238E27FC236}">
                <a16:creationId xmlns:a16="http://schemas.microsoft.com/office/drawing/2014/main" id="{7F80DA90-1AE3-0934-FA21-50E8CFF98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525" r="29525"/>
          <a:stretch/>
        </p:blipFill>
        <p:spPr>
          <a:xfrm>
            <a:off x="5399580" y="10"/>
            <a:ext cx="3744420" cy="5143490"/>
          </a:xfrm>
          <a:prstGeom prst="rect">
            <a:avLst/>
          </a:prstGeom>
          <a:effectLst/>
        </p:spPr>
      </p:pic>
      <p:graphicFrame>
        <p:nvGraphicFramePr>
          <p:cNvPr id="532" name="Google Shape;530;p76">
            <a:extLst>
              <a:ext uri="{FF2B5EF4-FFF2-40B4-BE49-F238E27FC236}">
                <a16:creationId xmlns:a16="http://schemas.microsoft.com/office/drawing/2014/main" id="{FC2304A6-DE4C-AC4E-2209-3A34B81196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4467696"/>
              </p:ext>
            </p:extLst>
          </p:nvPr>
        </p:nvGraphicFramePr>
        <p:xfrm>
          <a:off x="627510" y="1803800"/>
          <a:ext cx="4501582" cy="279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824D8E5B-7CBB-9C10-E8A1-FD2DA3BB5F96}"/>
              </a:ext>
            </a:extLst>
          </p:cNvPr>
          <p:cNvGrpSpPr/>
          <p:nvPr/>
        </p:nvGrpSpPr>
        <p:grpSpPr>
          <a:xfrm>
            <a:off x="3325474" y="1755087"/>
            <a:ext cx="1796376" cy="588305"/>
            <a:chOff x="2705205" y="736543"/>
            <a:chExt cx="1796376" cy="58830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D59A61-B016-907A-D60E-DCC4A34671D5}"/>
                </a:ext>
              </a:extLst>
            </p:cNvPr>
            <p:cNvSpPr/>
            <p:nvPr/>
          </p:nvSpPr>
          <p:spPr>
            <a:xfrm>
              <a:off x="2705205" y="736543"/>
              <a:ext cx="1796376" cy="58830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5DBB9E-2069-2D32-5E9C-C12E43B80DD8}"/>
                </a:ext>
              </a:extLst>
            </p:cNvPr>
            <p:cNvSpPr txBox="1"/>
            <p:nvPr/>
          </p:nvSpPr>
          <p:spPr>
            <a:xfrm>
              <a:off x="2705205" y="736543"/>
              <a:ext cx="1796376" cy="5883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262" tIns="62262" rIns="62262" bIns="62262" numCol="1" spcCol="1270" anchor="ctr" anchorCtr="0">
              <a:noAutofit/>
            </a:bodyPr>
            <a:lstStyle/>
            <a:p>
              <a:pPr marL="0" lvl="0" indent="0" algn="l" defTabSz="5778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A Framework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3103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0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5343600" cy="4111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What are the biggest risks for your organization?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start there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3" name="Google Shape;583;p80"/>
          <p:cNvSpPr txBox="1">
            <a:spLocks noGrp="1"/>
          </p:cNvSpPr>
          <p:nvPr>
            <p:ph type="subTitle" idx="1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 fontScale="25000" lnSpcReduction="2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80"/>
          <p:cNvSpPr txBox="1"/>
          <p:nvPr/>
        </p:nvSpPr>
        <p:spPr>
          <a:xfrm>
            <a:off x="5728650" y="460525"/>
            <a:ext cx="2956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Client data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Donor data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Financial data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Copyright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Brand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Accuracy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Bias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Sustainability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Vendors/contractors</a:t>
            </a:r>
            <a:endParaRPr sz="21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32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9"/>
          <p:cNvSpPr txBox="1">
            <a:spLocks noGrp="1"/>
          </p:cNvSpPr>
          <p:nvPr>
            <p:ph type="title"/>
          </p:nvPr>
        </p:nvSpPr>
        <p:spPr>
          <a:xfrm>
            <a:off x="342900" y="457200"/>
            <a:ext cx="3280800" cy="4111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latin typeface="Montserrat"/>
                <a:ea typeface="Montserrat"/>
                <a:cs typeface="Montserrat"/>
                <a:sym typeface="Montserrat"/>
              </a:rPr>
              <a:t>Good Enough</a:t>
            </a:r>
            <a:endParaRPr sz="5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latin typeface="Montserrat"/>
                <a:ea typeface="Montserrat"/>
                <a:cs typeface="Montserrat"/>
                <a:sym typeface="Montserrat"/>
              </a:rPr>
              <a:t>Is</a:t>
            </a:r>
            <a:endParaRPr sz="5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latin typeface="Montserrat"/>
                <a:ea typeface="Montserrat"/>
                <a:cs typeface="Montserrat"/>
                <a:sym typeface="Montserrat"/>
              </a:rPr>
              <a:t>Good Enough!</a:t>
            </a:r>
            <a:endParaRPr sz="5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6" name="Google Shape;576;p79"/>
          <p:cNvSpPr txBox="1">
            <a:spLocks noGrp="1"/>
          </p:cNvSpPr>
          <p:nvPr>
            <p:ph type="subTitle" idx="1"/>
          </p:nvPr>
        </p:nvSpPr>
        <p:spPr>
          <a:xfrm>
            <a:off x="342900" y="4799170"/>
            <a:ext cx="4239900" cy="2739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 fontScale="25000" lnSpcReduction="2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79"/>
          <p:cNvSpPr txBox="1"/>
          <p:nvPr/>
        </p:nvSpPr>
        <p:spPr>
          <a:xfrm>
            <a:off x="5483400" y="916975"/>
            <a:ext cx="2841000" cy="3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Other Useful Resources: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Your team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AI itself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Your board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Your IT folks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Your colleagues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Consultants</a:t>
            </a:r>
            <a:endParaRPr sz="21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91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latin typeface="Montserrat"/>
                <a:ea typeface="Montserrat"/>
                <a:cs typeface="Montserrat"/>
                <a:sym typeface="Montserrat"/>
              </a:rPr>
              <a:t>Appropriate Use</a:t>
            </a:r>
            <a:endParaRPr sz="5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8" name="Google Shape;448;p65"/>
          <p:cNvSpPr txBox="1">
            <a:spLocks noGrp="1"/>
          </p:cNvSpPr>
          <p:nvPr>
            <p:ph type="body" idx="1"/>
          </p:nvPr>
        </p:nvSpPr>
        <p:spPr>
          <a:xfrm>
            <a:off x="628650" y="1251994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dirty="0"/>
              <a:t>Description:</a:t>
            </a:r>
            <a:r>
              <a:rPr lang="en" sz="1100" dirty="0"/>
              <a:t> Defines clearly which AI tools staff may use and who can access them.</a:t>
            </a:r>
            <a:endParaRPr sz="11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dirty="0"/>
              <a:t>How a Reasonable Policy Might Address This:</a:t>
            </a:r>
            <a:endParaRPr sz="1100" b="1" dirty="0"/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 dirty="0"/>
              <a:t>Define approved AI tool(s) (e.g., ChatGPT, Grammarly, Canva AI), clearly documented in the organization’s technology policy.</a:t>
            </a:r>
            <a:endParaRPr sz="1100" dirty="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dirty="0"/>
              <a:t>Explore subscription models for data privacy and collaboration</a:t>
            </a:r>
            <a:endParaRPr sz="1100" dirty="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dirty="0"/>
              <a:t>Assign different AI tool permissions based on roles (e.g., development staff can use fundraising analytics AI, marketing staff can use content generation tools).</a:t>
            </a:r>
            <a:endParaRPr sz="1100" dirty="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dirty="0"/>
              <a:t>Regularly update the list based on data security and privacy audits.</a:t>
            </a:r>
            <a:endParaRPr sz="1100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9" name="Google Shape;449;p65"/>
          <p:cNvSpPr/>
          <p:nvPr/>
        </p:nvSpPr>
        <p:spPr>
          <a:xfrm>
            <a:off x="2090703" y="4188800"/>
            <a:ext cx="1939114" cy="569891"/>
          </a:xfrm>
          <a:custGeom>
            <a:avLst/>
            <a:gdLst/>
            <a:ahLst/>
            <a:cxnLst/>
            <a:rect l="l" t="t" r="r" b="b"/>
            <a:pathLst>
              <a:path w="5205675" h="1509646" extrusionOk="0">
                <a:moveTo>
                  <a:pt x="0" y="0"/>
                </a:moveTo>
                <a:lnTo>
                  <a:pt x="5205675" y="0"/>
                </a:lnTo>
                <a:lnTo>
                  <a:pt x="5205675" y="1509646"/>
                </a:lnTo>
                <a:lnTo>
                  <a:pt x="0" y="15096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0" name="Google Shape;450;p65"/>
          <p:cNvSpPr/>
          <p:nvPr/>
        </p:nvSpPr>
        <p:spPr>
          <a:xfrm>
            <a:off x="3325915" y="3619062"/>
            <a:ext cx="2712998" cy="569729"/>
          </a:xfrm>
          <a:custGeom>
            <a:avLst/>
            <a:gdLst/>
            <a:ahLst/>
            <a:cxnLst/>
            <a:rect l="l" t="t" r="r" b="b"/>
            <a:pathLst>
              <a:path w="5425995" h="1139459" extrusionOk="0">
                <a:moveTo>
                  <a:pt x="0" y="0"/>
                </a:moveTo>
                <a:lnTo>
                  <a:pt x="5425994" y="0"/>
                </a:lnTo>
                <a:lnTo>
                  <a:pt x="5425994" y="1139459"/>
                </a:lnTo>
                <a:lnTo>
                  <a:pt x="0" y="1139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1" name="Google Shape;451;p65"/>
          <p:cNvSpPr/>
          <p:nvPr/>
        </p:nvSpPr>
        <p:spPr>
          <a:xfrm>
            <a:off x="6442685" y="3069976"/>
            <a:ext cx="2504379" cy="601051"/>
          </a:xfrm>
          <a:custGeom>
            <a:avLst/>
            <a:gdLst/>
            <a:ahLst/>
            <a:cxnLst/>
            <a:rect l="l" t="t" r="r" b="b"/>
            <a:pathLst>
              <a:path w="5008758" h="1202102" extrusionOk="0">
                <a:moveTo>
                  <a:pt x="0" y="0"/>
                </a:moveTo>
                <a:lnTo>
                  <a:pt x="5008758" y="0"/>
                </a:lnTo>
                <a:lnTo>
                  <a:pt x="5008758" y="1202102"/>
                </a:lnTo>
                <a:lnTo>
                  <a:pt x="0" y="12021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2" name="Google Shape;452;p65"/>
          <p:cNvSpPr/>
          <p:nvPr/>
        </p:nvSpPr>
        <p:spPr>
          <a:xfrm>
            <a:off x="6599800" y="4144960"/>
            <a:ext cx="2190146" cy="730049"/>
          </a:xfrm>
          <a:custGeom>
            <a:avLst/>
            <a:gdLst/>
            <a:ahLst/>
            <a:cxnLst/>
            <a:rect l="l" t="t" r="r" b="b"/>
            <a:pathLst>
              <a:path w="4380291" h="1460097" extrusionOk="0">
                <a:moveTo>
                  <a:pt x="0" y="0"/>
                </a:moveTo>
                <a:lnTo>
                  <a:pt x="4380291" y="0"/>
                </a:lnTo>
                <a:lnTo>
                  <a:pt x="4380291" y="1460097"/>
                </a:lnTo>
                <a:lnTo>
                  <a:pt x="0" y="1460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3" name="Google Shape;453;p65"/>
          <p:cNvSpPr/>
          <p:nvPr/>
        </p:nvSpPr>
        <p:spPr>
          <a:xfrm>
            <a:off x="211253" y="3854852"/>
            <a:ext cx="822732" cy="903846"/>
          </a:xfrm>
          <a:custGeom>
            <a:avLst/>
            <a:gdLst/>
            <a:ahLst/>
            <a:cxnLst/>
            <a:rect l="l" t="t" r="r" b="b"/>
            <a:pathLst>
              <a:path w="2317555" h="2317555" extrusionOk="0">
                <a:moveTo>
                  <a:pt x="0" y="0"/>
                </a:moveTo>
                <a:lnTo>
                  <a:pt x="2317555" y="0"/>
                </a:lnTo>
                <a:lnTo>
                  <a:pt x="2317555" y="2317555"/>
                </a:lnTo>
                <a:lnTo>
                  <a:pt x="0" y="23175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4" name="Google Shape;454;p65"/>
          <p:cNvSpPr/>
          <p:nvPr/>
        </p:nvSpPr>
        <p:spPr>
          <a:xfrm>
            <a:off x="1357523" y="2935146"/>
            <a:ext cx="1407523" cy="1565165"/>
          </a:xfrm>
          <a:custGeom>
            <a:avLst/>
            <a:gdLst/>
            <a:ahLst/>
            <a:cxnLst/>
            <a:rect l="l" t="t" r="r" b="b"/>
            <a:pathLst>
              <a:path w="4504073" h="4504073" extrusionOk="0">
                <a:moveTo>
                  <a:pt x="0" y="0"/>
                </a:moveTo>
                <a:lnTo>
                  <a:pt x="4504073" y="0"/>
                </a:lnTo>
                <a:lnTo>
                  <a:pt x="4504073" y="4504073"/>
                </a:lnTo>
                <a:lnTo>
                  <a:pt x="0" y="4504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6" name="Rectangle 465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Freeform: Shape 467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414" y="0"/>
            <a:ext cx="5653586" cy="51435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9" name="Google Shape;459;p66"/>
          <p:cNvSpPr txBox="1">
            <a:spLocks noGrp="1"/>
          </p:cNvSpPr>
          <p:nvPr>
            <p:ph type="title"/>
          </p:nvPr>
        </p:nvSpPr>
        <p:spPr>
          <a:xfrm>
            <a:off x="4400550" y="457200"/>
            <a:ext cx="3982587" cy="992165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2" charset="0"/>
              </a:rPr>
              <a:t>Identifying &amp; Mitigating Bias</a:t>
            </a:r>
            <a:endParaRPr lang="en-US" b="1" dirty="0">
              <a:latin typeface="Montserrat" panose="00000500000000000000" pitchFamily="2" charset="0"/>
            </a:endParaRPr>
          </a:p>
        </p:txBody>
      </p:sp>
      <p:pic>
        <p:nvPicPr>
          <p:cNvPr id="461" name="Google Shape;461;p6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9911" y="506673"/>
            <a:ext cx="2761931" cy="4137725"/>
          </a:xfrm>
          <a:prstGeom prst="rect">
            <a:avLst/>
          </a:prstGeom>
          <a:noFill/>
        </p:spPr>
      </p:pic>
      <p:sp>
        <p:nvSpPr>
          <p:cNvPr id="460" name="Google Shape;460;p66"/>
          <p:cNvSpPr txBox="1">
            <a:spLocks noGrp="1"/>
          </p:cNvSpPr>
          <p:nvPr>
            <p:ph type="body" idx="1"/>
          </p:nvPr>
        </p:nvSpPr>
        <p:spPr>
          <a:xfrm>
            <a:off x="4400550" y="1645576"/>
            <a:ext cx="3982587" cy="2931439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00" b="1" dirty="0"/>
              <a:t>Description:</a:t>
            </a:r>
            <a:r>
              <a:rPr lang="en-US" sz="1200" dirty="0"/>
              <a:t> Establishes methods to actively review AI outputs for potential bias or unintended discrimination.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00" b="1" dirty="0"/>
              <a:t>How a Reasonable Policy Might Address This:</a:t>
            </a:r>
          </a:p>
          <a:p>
            <a:pPr marL="457200" lvl="0" indent="-29845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 sz="1200" dirty="0"/>
              <a:t>Require human oversight for AI-generated donor segmentation to prevent demographic bias (racial, socioeconomic, geographic).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200" dirty="0"/>
              <a:t>Conduct quarterly “AI bias audits” to review AI-assisted communication materials (newsletters, appeal letters) for unintended stereotyping or exclusion.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200" dirty="0"/>
              <a:t>Provide staff training on recognizing AI-generated biases.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200" dirty="0"/>
              <a:t>Require or review two-person proofreading and other quality control processes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endParaRPr lang="en-US" sz="1200" dirty="0"/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b="1" dirty="0"/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3" name="Rectangle 472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Freeform: Shape 474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414" y="0"/>
            <a:ext cx="5653586" cy="51435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6" name="Google Shape;466;p67"/>
          <p:cNvSpPr txBox="1">
            <a:spLocks noGrp="1"/>
          </p:cNvSpPr>
          <p:nvPr>
            <p:ph type="title"/>
          </p:nvPr>
        </p:nvSpPr>
        <p:spPr>
          <a:xfrm>
            <a:off x="4400550" y="457200"/>
            <a:ext cx="3982587" cy="992165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Ensuring Accuracy</a:t>
            </a:r>
          </a:p>
        </p:txBody>
      </p:sp>
      <p:pic>
        <p:nvPicPr>
          <p:cNvPr id="468" name="Google Shape;468;p6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9911" y="506673"/>
            <a:ext cx="2761931" cy="4137725"/>
          </a:xfrm>
          <a:prstGeom prst="rect">
            <a:avLst/>
          </a:prstGeom>
          <a:noFill/>
        </p:spPr>
      </p:pic>
      <p:sp>
        <p:nvSpPr>
          <p:cNvPr id="467" name="Google Shape;467;p67"/>
          <p:cNvSpPr txBox="1">
            <a:spLocks noGrp="1"/>
          </p:cNvSpPr>
          <p:nvPr>
            <p:ph type="body" idx="1"/>
          </p:nvPr>
        </p:nvSpPr>
        <p:spPr>
          <a:xfrm>
            <a:off x="4400550" y="1645576"/>
            <a:ext cx="3982587" cy="2931439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/>
              <a:t>Description:</a:t>
            </a:r>
            <a:r>
              <a:rPr lang="en-US" sz="1200"/>
              <a:t> Outlines procedures to verify that AI-generated content or data is accurate and trustworthy.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/>
              <a:t>How a Reasonable Policy Might Address This:</a:t>
            </a:r>
          </a:p>
          <a:p>
            <a:pPr marL="457200" lvl="0" indent="-29845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 sz="1200"/>
              <a:t>Require verification of all AI-generated statistics or factual statements before public dissemination (e.g., fact-check program descriptions in grant proposals).</a:t>
            </a:r>
            <a:br>
              <a:rPr lang="en-US" sz="1200"/>
            </a:br>
            <a:endParaRPr lang="en-US" sz="12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200"/>
              <a:t>Implement a two-step review process for AI-produced donor or client reports: one review for accuracy, one for ethical alignment.</a:t>
            </a:r>
            <a:br>
              <a:rPr lang="en-US" sz="1200"/>
            </a:br>
            <a:endParaRPr lang="en-US" sz="12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200"/>
              <a:t>Clearly document and archive reviews for accountability.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endParaRPr lang="en-US" sz="12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0" name="Rectangle 479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Google Shape;473;p68"/>
          <p:cNvSpPr txBox="1">
            <a:spLocks noGrp="1"/>
          </p:cNvSpPr>
          <p:nvPr>
            <p:ph type="title"/>
          </p:nvPr>
        </p:nvSpPr>
        <p:spPr>
          <a:xfrm>
            <a:off x="852775" y="457200"/>
            <a:ext cx="4858813" cy="992165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Data Protection &amp; Privacy</a:t>
            </a:r>
          </a:p>
        </p:txBody>
      </p:sp>
      <p:sp>
        <p:nvSpPr>
          <p:cNvPr id="482" name="Freeform: Shape 481">
            <a:extLst>
              <a:ext uri="{FF2B5EF4-FFF2-40B4-BE49-F238E27FC236}">
                <a16:creationId xmlns:a16="http://schemas.microsoft.com/office/drawing/2014/main" id="{C1657055-16FE-41A2-B207-7880F6DC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42443" y="1"/>
            <a:ext cx="5701557" cy="35313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4" name="Google Shape;474;p68"/>
          <p:cNvSpPr txBox="1">
            <a:spLocks noGrp="1"/>
          </p:cNvSpPr>
          <p:nvPr>
            <p:ph type="body" idx="1"/>
          </p:nvPr>
        </p:nvSpPr>
        <p:spPr>
          <a:xfrm>
            <a:off x="852776" y="1645576"/>
            <a:ext cx="4695039" cy="2423162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900" b="1" dirty="0"/>
              <a:t>Description:</a:t>
            </a:r>
            <a:r>
              <a:rPr lang="en-US" sz="900" dirty="0"/>
              <a:t> Ensures AI use aligns fully with the nonprofit’s existing data privacy policies.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900" b="1" dirty="0"/>
              <a:t>How a Reasonable Policy Might Address This:</a:t>
            </a:r>
          </a:p>
          <a:p>
            <a:pPr marL="457200" lvl="0" indent="-29845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 sz="900" dirty="0"/>
              <a:t>Prohibit or limit staff from uploading sensitive client or donor information (personally identifiable or health-related data) into public AI tools.</a:t>
            </a:r>
            <a:br>
              <a:rPr lang="en-US" sz="900" dirty="0"/>
            </a:br>
            <a:endParaRPr lang="en-US" sz="900" dirty="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900" dirty="0"/>
              <a:t>Create explicit guidelines for anonymizing data before AI processing (e.g., removing names, locations, specific details that identify individuals); require review/approval of manager before AI processing.</a:t>
            </a:r>
            <a:br>
              <a:rPr lang="en-US" sz="900" dirty="0"/>
            </a:br>
            <a:endParaRPr lang="en-US" sz="900" dirty="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900" dirty="0"/>
              <a:t>Train staff annually on secure data handling practices related to AI tools.</a:t>
            </a:r>
          </a:p>
          <a:p>
            <a:pPr marL="0" lvl="0" indent="0" rtl="0">
              <a:spcBef>
                <a:spcPts val="1200"/>
              </a:spcBef>
              <a:spcAft>
                <a:spcPts val="1200"/>
              </a:spcAft>
              <a:buNone/>
            </a:pPr>
            <a:endParaRPr lang="en-US" sz="900" b="1" dirty="0"/>
          </a:p>
        </p:txBody>
      </p:sp>
      <p:sp>
        <p:nvSpPr>
          <p:cNvPr id="484" name="Freeform: Shape 483">
            <a:extLst>
              <a:ext uri="{FF2B5EF4-FFF2-40B4-BE49-F238E27FC236}">
                <a16:creationId xmlns:a16="http://schemas.microsoft.com/office/drawing/2014/main" id="{F3BD3BB9-3CB5-4253-A27D-6B7904723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34870"/>
            <a:ext cx="8010421" cy="808630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5" name="Google Shape;475;p6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089861" y="619266"/>
            <a:ext cx="2600802" cy="38963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7" name="Rectangle 486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Rectangle 488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51434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Google Shape;480;p69"/>
          <p:cNvSpPr txBox="1">
            <a:spLocks noGrp="1"/>
          </p:cNvSpPr>
          <p:nvPr>
            <p:ph type="title"/>
          </p:nvPr>
        </p:nvSpPr>
        <p:spPr>
          <a:xfrm>
            <a:off x="5490349" y="457200"/>
            <a:ext cx="3105011" cy="998129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latin typeface="Montserrat"/>
                <a:ea typeface="Montserrat"/>
                <a:cs typeface="Montserrat"/>
                <a:sym typeface="Montserrat"/>
              </a:rPr>
              <a:t>Transparency and Accountability</a:t>
            </a:r>
          </a:p>
        </p:txBody>
      </p:sp>
      <p:pic>
        <p:nvPicPr>
          <p:cNvPr id="482" name="Google Shape;482;p69"/>
          <p:cNvPicPr preferRelativeResize="0"/>
          <p:nvPr/>
        </p:nvPicPr>
        <p:blipFill>
          <a:blip r:embed="rId3"/>
          <a:srcRect t="633" r="2" b="2"/>
          <a:stretch>
            <a:fillRect/>
          </a:stretch>
        </p:blipFill>
        <p:spPr>
          <a:xfrm>
            <a:off x="20" y="10"/>
            <a:ext cx="5176278" cy="51434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481" name="Google Shape;481;p69"/>
          <p:cNvSpPr txBox="1">
            <a:spLocks noGrp="1"/>
          </p:cNvSpPr>
          <p:nvPr>
            <p:ph type="body" idx="1"/>
          </p:nvPr>
        </p:nvSpPr>
        <p:spPr>
          <a:xfrm>
            <a:off x="5490348" y="1645576"/>
            <a:ext cx="3105010" cy="2931440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 b="1"/>
              <a:t>Description:</a:t>
            </a:r>
            <a:r>
              <a:rPr lang="en-US" sz="900"/>
              <a:t> Clarifies when to disclose AI usage and how to maintain accountability.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 b="1"/>
              <a:t>How a Reasonable Policy Might Address This:</a:t>
            </a:r>
          </a:p>
          <a:p>
            <a:pPr marL="457200" lvl="0" indent="-29845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 sz="900"/>
              <a:t>Include a requirement for staff to note explicitly when AI significantly contributed to written materials or data analyses presented to boards or funders.</a:t>
            </a:r>
            <a:br>
              <a:rPr lang="en-US" sz="900"/>
            </a:br>
            <a:endParaRPr lang="en-US" sz="9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900"/>
              <a:t>Maintain an internal log of AI tool use for transparency and auditing purposes.</a:t>
            </a:r>
            <a:br>
              <a:rPr lang="en-US" sz="900"/>
            </a:br>
            <a:endParaRPr lang="en-US" sz="9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900"/>
              <a:t>Establish clear internal reporting lines for staff questions or concerns about AI transparency.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endParaRPr lang="en-US" sz="9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8458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9" tIns="24375" rIns="48769" bIns="24375" anchor="ctr" anchorCtr="0">
            <a:noAutofit/>
          </a:bodyPr>
          <a:lstStyle/>
          <a:p>
            <a:pPr algn="ctr">
              <a:lnSpc>
                <a:spcPct val="100000"/>
              </a:lnSpc>
              <a:buSzPts val="3100"/>
            </a:pPr>
            <a:r>
              <a:rPr lang="en-US" sz="4050" b="1"/>
              <a:t>One Way to Think About AI</a:t>
            </a:r>
            <a:endParaRPr/>
          </a:p>
        </p:txBody>
      </p:sp>
      <p:sp>
        <p:nvSpPr>
          <p:cNvPr id="322" name="Google Shape;322;p20"/>
          <p:cNvSpPr txBox="1">
            <a:spLocks noGrp="1"/>
          </p:cNvSpPr>
          <p:nvPr>
            <p:ph type="body" idx="1"/>
          </p:nvPr>
        </p:nvSpPr>
        <p:spPr>
          <a:xfrm>
            <a:off x="228599" y="800101"/>
            <a:ext cx="4890656" cy="3057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9" tIns="24375" rIns="48769" bIns="24375" anchor="t" anchorCtr="0">
            <a:normAutofit fontScale="32500" lnSpcReduction="20000"/>
          </a:bodyPr>
          <a:lstStyle/>
          <a:p>
            <a:pPr marL="685800" indent="-339329">
              <a:lnSpc>
                <a:spcPct val="120000"/>
              </a:lnSpc>
              <a:spcBef>
                <a:spcPts val="375"/>
              </a:spcBef>
              <a:buSzPct val="110576"/>
            </a:pPr>
            <a:r>
              <a:rPr lang="en-US" sz="4800"/>
              <a:t>Knows some stuff . . .</a:t>
            </a:r>
            <a:br>
              <a:rPr lang="en-US" sz="4800"/>
            </a:br>
            <a:r>
              <a:rPr lang="en-US" sz="4800"/>
              <a:t>	but not everything</a:t>
            </a:r>
            <a:endParaRPr sz="4800"/>
          </a:p>
          <a:p>
            <a:pPr marL="685800" indent="-339329">
              <a:lnSpc>
                <a:spcPct val="120000"/>
              </a:lnSpc>
              <a:spcBef>
                <a:spcPts val="1275"/>
              </a:spcBef>
              <a:buSzPct val="110576"/>
            </a:pPr>
            <a:r>
              <a:rPr lang="en-US" sz="4800"/>
              <a:t>Work products are good. . . </a:t>
            </a:r>
            <a:br>
              <a:rPr lang="en-US" sz="4800"/>
            </a:br>
            <a:r>
              <a:rPr lang="en-US" sz="4800"/>
              <a:t>	but not ready for prime time</a:t>
            </a:r>
            <a:endParaRPr sz="4800"/>
          </a:p>
          <a:p>
            <a:pPr marL="685800" indent="-339329">
              <a:lnSpc>
                <a:spcPct val="120000"/>
              </a:lnSpc>
              <a:spcBef>
                <a:spcPts val="1275"/>
              </a:spcBef>
              <a:buSzPct val="110576"/>
            </a:pPr>
            <a:r>
              <a:rPr lang="en-US" sz="4800"/>
              <a:t>Is eager to help . . .</a:t>
            </a:r>
            <a:br>
              <a:rPr lang="en-US" sz="4800"/>
            </a:br>
            <a:r>
              <a:rPr lang="en-US" sz="4800"/>
              <a:t>	but makes mistakes</a:t>
            </a:r>
            <a:endParaRPr sz="4800"/>
          </a:p>
          <a:p>
            <a:pPr marL="685800" indent="-339329">
              <a:lnSpc>
                <a:spcPct val="120000"/>
              </a:lnSpc>
              <a:spcBef>
                <a:spcPts val="1275"/>
              </a:spcBef>
              <a:buSzPct val="110576"/>
            </a:pPr>
            <a:r>
              <a:rPr lang="en-US" sz="4800"/>
              <a:t>Can be assigned basic/repetitive tasks . . . 	but the work needs to be 	checked</a:t>
            </a:r>
            <a:endParaRPr sz="4800"/>
          </a:p>
          <a:p>
            <a:pPr marL="342900" indent="-171450">
              <a:lnSpc>
                <a:spcPct val="120000"/>
              </a:lnSpc>
              <a:spcBef>
                <a:spcPts val="1275"/>
              </a:spcBef>
              <a:spcAft>
                <a:spcPts val="2700"/>
              </a:spcAft>
              <a:buSzPct val="307692"/>
              <a:buNone/>
            </a:pPr>
            <a:endParaRPr/>
          </a:p>
        </p:txBody>
      </p:sp>
      <p:sp>
        <p:nvSpPr>
          <p:cNvPr id="323" name="Google Shape;323;p20"/>
          <p:cNvSpPr txBox="1"/>
          <p:nvPr/>
        </p:nvSpPr>
        <p:spPr>
          <a:xfrm>
            <a:off x="0" y="3554854"/>
            <a:ext cx="9144000" cy="63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70C0"/>
              </a:buClr>
              <a:buSzPts val="4400"/>
            </a:pPr>
            <a:r>
              <a:rPr lang="en-US" sz="3300" i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The eager intern</a:t>
            </a:r>
            <a:endParaRPr sz="1050"/>
          </a:p>
        </p:txBody>
      </p:sp>
      <p:pic>
        <p:nvPicPr>
          <p:cNvPr id="324" name="Google Shape;324;p20" descr="A cartoon character of a person holding a clipbo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0511"/>
          <a:stretch/>
        </p:blipFill>
        <p:spPr>
          <a:xfrm>
            <a:off x="5881948" y="983104"/>
            <a:ext cx="2044238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0"/>
          <p:cNvSpPr txBox="1">
            <a:spLocks noGrp="1"/>
          </p:cNvSpPr>
          <p:nvPr>
            <p:ph type="title"/>
          </p:nvPr>
        </p:nvSpPr>
        <p:spPr>
          <a:xfrm>
            <a:off x="360759" y="2814636"/>
            <a:ext cx="2468166" cy="1839516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latin typeface="Montserrat"/>
                <a:ea typeface="Montserrat"/>
                <a:cs typeface="Montserrat"/>
                <a:sym typeface="Montserrat"/>
              </a:rPr>
              <a:t>Training &amp; Professional Development</a:t>
            </a:r>
          </a:p>
        </p:txBody>
      </p:sp>
      <p:pic>
        <p:nvPicPr>
          <p:cNvPr id="489" name="Google Shape;489;p70"/>
          <p:cNvPicPr preferRelativeResize="0"/>
          <p:nvPr/>
        </p:nvPicPr>
        <p:blipFill>
          <a:blip r:embed="rId3"/>
          <a:srcRect b="11140"/>
          <a:stretch>
            <a:fillRect/>
          </a:stretch>
        </p:blipFill>
        <p:spPr>
          <a:xfrm>
            <a:off x="20" y="10"/>
            <a:ext cx="9143980" cy="278294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488" name="Google Shape;488;p70"/>
          <p:cNvSpPr txBox="1">
            <a:spLocks noGrp="1"/>
          </p:cNvSpPr>
          <p:nvPr>
            <p:ph type="body" idx="1"/>
          </p:nvPr>
        </p:nvSpPr>
        <p:spPr>
          <a:xfrm>
            <a:off x="3167986" y="2814637"/>
            <a:ext cx="5614060" cy="1839515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rm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 b="1"/>
              <a:t>Description:</a:t>
            </a:r>
            <a:r>
              <a:rPr lang="en-US" sz="900"/>
              <a:t> Defines the professional development required to responsibly use AI within the nonprofit.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 b="1"/>
              <a:t>How a Reasonable Policy Might Address This:</a:t>
            </a:r>
          </a:p>
          <a:p>
            <a:pPr marL="457200" lvl="0" indent="-29845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 sz="900"/>
              <a:t>Require staff using AI to complete an annual internal training session covering data ethics, AI biases, and privacy risks.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900"/>
              <a:t>Provide specialized training modules depending on the AI tools staff will use (fundraising tools, marketing automation, program evaluation tools).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900"/>
              <a:t>Evaluate staff competence periodically through brief assessments or scenario-based exercises.</a:t>
            </a:r>
            <a:br>
              <a:rPr lang="en-US" sz="900"/>
            </a:br>
            <a:endParaRPr lang="en-US" sz="900"/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endParaRPr lang="en-US" sz="9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1" name="Rectangle 500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Freeform: Shape 502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414" y="0"/>
            <a:ext cx="5653586" cy="51435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4" name="Google Shape;494;p71"/>
          <p:cNvSpPr txBox="1">
            <a:spLocks noGrp="1"/>
          </p:cNvSpPr>
          <p:nvPr>
            <p:ph type="title"/>
          </p:nvPr>
        </p:nvSpPr>
        <p:spPr>
          <a:xfrm>
            <a:off x="4400550" y="457200"/>
            <a:ext cx="3982587" cy="992165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Misuse</a:t>
            </a:r>
            <a:endParaRPr lang="en-US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6" name="Google Shape;496;p7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9911" y="506673"/>
            <a:ext cx="2761931" cy="4137725"/>
          </a:xfrm>
          <a:prstGeom prst="rect">
            <a:avLst/>
          </a:prstGeom>
          <a:noFill/>
        </p:spPr>
      </p:pic>
      <p:sp>
        <p:nvSpPr>
          <p:cNvPr id="495" name="Google Shape;495;p71"/>
          <p:cNvSpPr txBox="1">
            <a:spLocks noGrp="1"/>
          </p:cNvSpPr>
          <p:nvPr>
            <p:ph type="body" idx="1"/>
          </p:nvPr>
        </p:nvSpPr>
        <p:spPr>
          <a:xfrm>
            <a:off x="4400550" y="1645576"/>
            <a:ext cx="3982587" cy="2931439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/>
              <a:t>Description:</a:t>
            </a:r>
            <a:r>
              <a:rPr lang="en" sz="1100"/>
              <a:t> Defines misuse clearly and outlines preventive measures and disciplinary actions.</a:t>
            </a:r>
            <a:endParaRPr lang="en-US" sz="1100"/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/>
              <a:t>How a Reasonable Policy Might Address This:</a:t>
            </a:r>
            <a:endParaRPr lang="en-US" sz="1100" b="1"/>
          </a:p>
          <a:p>
            <a:pPr marL="457200" lvl="0" indent="-29845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Clearly define misuse, such as inappropriate use of sensitive data, plagiarism, or generating misleading content.</a:t>
            </a:r>
            <a:br>
              <a:rPr lang="en" sz="1100"/>
            </a:br>
            <a:endParaRPr lang="en-US" sz="11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Implement clear warnings within tools themselves to prompt cautious data handling (e.g., pop-up reminders when uploading data).</a:t>
            </a:r>
            <a:br>
              <a:rPr lang="en" sz="1100"/>
            </a:br>
            <a:endParaRPr lang="en-US" sz="11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Update existing policies to include AI infractions. Outline graduated responses to misuse: first accidental misuse triggers training, intentional misuse triggers disciplinary review.</a:t>
            </a:r>
            <a:endParaRPr lang="en-US" sz="1100"/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endParaRPr lang="en-US" sz="1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8" name="Rectangle 507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0" name="Freeform: Shape 509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18713" cy="3823485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1" name="Google Shape;501;p72"/>
          <p:cNvSpPr txBox="1">
            <a:spLocks noGrp="1"/>
          </p:cNvSpPr>
          <p:nvPr>
            <p:ph type="title"/>
          </p:nvPr>
        </p:nvSpPr>
        <p:spPr>
          <a:xfrm>
            <a:off x="628649" y="801668"/>
            <a:ext cx="3194798" cy="1488814"/>
          </a:xfrm>
          <a:prstGeom prst="rect">
            <a:avLst/>
          </a:prstGeom>
        </p:spPr>
        <p:txBody>
          <a:bodyPr spcFirstLastPara="1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Reporting Misuse</a:t>
            </a:r>
          </a:p>
        </p:txBody>
      </p:sp>
      <p:sp>
        <p:nvSpPr>
          <p:cNvPr id="512" name="Freeform: Shape 511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998" y="2580432"/>
            <a:ext cx="3086100" cy="200629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03" name="Google Shape;503;p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87212" y="2930690"/>
            <a:ext cx="2877671" cy="1309984"/>
          </a:xfrm>
          <a:prstGeom prst="rect">
            <a:avLst/>
          </a:prstGeom>
          <a:noFill/>
        </p:spPr>
      </p:pic>
      <p:sp>
        <p:nvSpPr>
          <p:cNvPr id="514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5641" y="4380258"/>
            <a:ext cx="1280813" cy="321738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2" name="Google Shape;502;p72"/>
          <p:cNvSpPr txBox="1">
            <a:spLocks noGrp="1"/>
          </p:cNvSpPr>
          <p:nvPr>
            <p:ph type="body" idx="1"/>
          </p:nvPr>
        </p:nvSpPr>
        <p:spPr>
          <a:xfrm>
            <a:off x="4939811" y="542364"/>
            <a:ext cx="3416836" cy="4044362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rm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/>
              <a:t>Description:</a:t>
            </a:r>
            <a:r>
              <a:rPr lang="en-US" sz="1500"/>
              <a:t> Clarifies reporting channels and procedures for suspected misuse of AI tools.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/>
              <a:t>How a Reasonable Policy Might Address This:</a:t>
            </a:r>
          </a:p>
          <a:p>
            <a:pPr marL="457200" lvl="0" indent="-29845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 sz="1500"/>
              <a:t>Update and leverage existing whistleblower policies for confidential reporting managed by HR or IT.</a:t>
            </a:r>
            <a:br>
              <a:rPr lang="en-US" sz="1500"/>
            </a:br>
            <a:endParaRPr lang="en-US" sz="15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500"/>
              <a:t>Train staff annually on how to recognize and report misuse.</a:t>
            </a:r>
            <a:br>
              <a:rPr lang="en-US" sz="1500"/>
            </a:br>
            <a:endParaRPr lang="en-US" sz="15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500"/>
              <a:t>Foster a culture emphasizing responsible AI use through ongoing communication and feedback mechanisms.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endParaRPr lang="en-US" sz="1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5" name="Rectangle 514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Rectangle 516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0"/>
            <a:ext cx="9143999" cy="514349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8" name="Google Shape;508;p73"/>
          <p:cNvSpPr txBox="1">
            <a:spLocks noGrp="1"/>
          </p:cNvSpPr>
          <p:nvPr>
            <p:ph type="title"/>
          </p:nvPr>
        </p:nvSpPr>
        <p:spPr>
          <a:xfrm>
            <a:off x="852774" y="502919"/>
            <a:ext cx="3512491" cy="1611631"/>
          </a:xfrm>
          <a:prstGeom prst="rect">
            <a:avLst/>
          </a:prstGeom>
        </p:spPr>
        <p:txBody>
          <a:bodyPr spcFirstLastPara="1" lIns="68575" tIns="34275" rIns="68575" bIns="3427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External Collaborations</a:t>
            </a:r>
          </a:p>
        </p:txBody>
      </p:sp>
      <p:pic>
        <p:nvPicPr>
          <p:cNvPr id="510" name="Google Shape;510;p73"/>
          <p:cNvPicPr preferRelativeResize="0"/>
          <p:nvPr/>
        </p:nvPicPr>
        <p:blipFill>
          <a:blip r:embed="rId3"/>
          <a:srcRect t="89" r="2" b="2"/>
          <a:stretch>
            <a:fillRect/>
          </a:stretch>
        </p:blipFill>
        <p:spPr>
          <a:xfrm>
            <a:off x="20" y="2328863"/>
            <a:ext cx="4836298" cy="2814637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  <a:noFill/>
        </p:spPr>
      </p:pic>
      <p:sp>
        <p:nvSpPr>
          <p:cNvPr id="509" name="Google Shape;509;p73"/>
          <p:cNvSpPr txBox="1">
            <a:spLocks noGrp="1"/>
          </p:cNvSpPr>
          <p:nvPr>
            <p:ph type="body" idx="1"/>
          </p:nvPr>
        </p:nvSpPr>
        <p:spPr>
          <a:xfrm>
            <a:off x="5097753" y="502919"/>
            <a:ext cx="3416836" cy="4083807"/>
          </a:xfrm>
          <a:prstGeom prst="rect">
            <a:avLst/>
          </a:prstGeom>
        </p:spPr>
        <p:txBody>
          <a:bodyPr spcFirstLastPara="1" lIns="68575" tIns="34275" rIns="68575" bIns="34275" anchor="t" anchorCtr="0">
            <a:norm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/>
              <a:t>Description:</a:t>
            </a:r>
            <a:r>
              <a:rPr lang="en-US" sz="1200"/>
              <a:t> Provides guidelines for approving partnerships or vendors who utilize AI.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/>
              <a:t>How a Reasonable Policy Might Address This:</a:t>
            </a:r>
          </a:p>
          <a:p>
            <a:pPr marL="457200" lvl="0" indent="-29845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 sz="1200"/>
              <a:t>Require external vendors using AI (e.g., fundraising consultants, CRM providers) to submit their AI usage policy or data security standards for review.</a:t>
            </a:r>
            <a:br>
              <a:rPr lang="en-US" sz="1200"/>
            </a:br>
            <a:endParaRPr lang="en-US" sz="12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200"/>
              <a:t>Include data-sharing protocols explicitly in contracts with vendors or partners (e.g., requiring vendor compliance with your privacy standards).</a:t>
            </a:r>
            <a:br>
              <a:rPr lang="en-US" sz="1200"/>
            </a:br>
            <a:endParaRPr lang="en-US" sz="12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200"/>
              <a:t>Regularly audit these collaborations to ensure ongoing compliance and alignment with organizational values.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2" name="Rectangle 521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Freeform: Shape 523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40078" cy="51435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5" name="Google Shape;515;p74"/>
          <p:cNvSpPr txBox="1">
            <a:spLocks noGrp="1"/>
          </p:cNvSpPr>
          <p:nvPr>
            <p:ph type="title"/>
          </p:nvPr>
        </p:nvSpPr>
        <p:spPr>
          <a:xfrm>
            <a:off x="628650" y="457200"/>
            <a:ext cx="2804505" cy="998129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Meeting Notetakers</a:t>
            </a:r>
          </a:p>
        </p:txBody>
      </p:sp>
      <p:sp>
        <p:nvSpPr>
          <p:cNvPr id="516" name="Google Shape;516;p74"/>
          <p:cNvSpPr txBox="1">
            <a:spLocks noGrp="1"/>
          </p:cNvSpPr>
          <p:nvPr>
            <p:ph type="body" idx="1"/>
          </p:nvPr>
        </p:nvSpPr>
        <p:spPr>
          <a:xfrm>
            <a:off x="646774" y="1645576"/>
            <a:ext cx="2570251" cy="2931440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 b="1"/>
              <a:t>Description:</a:t>
            </a:r>
            <a:r>
              <a:rPr lang="en-US" sz="900"/>
              <a:t> Outlines consent processes required for AI-generated meeting notes or transcriptions.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 b="1"/>
              <a:t>How a Reasonable Policy Might Address This:</a:t>
            </a:r>
          </a:p>
          <a:p>
            <a:pPr marL="457200" lvl="0" indent="-29845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 sz="900"/>
              <a:t>Require explicit participant consent (written or verbal) before using AI tools (e.g., Otter.ai, Zoom transcription) to record meetings.</a:t>
            </a:r>
            <a:br>
              <a:rPr lang="en-US" sz="900"/>
            </a:br>
            <a:endParaRPr lang="en-US" sz="9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900"/>
              <a:t>Clearly label meetings using AI transcription in calendar invites, so participants can opt-out if necessary.</a:t>
            </a:r>
            <a:br>
              <a:rPr lang="en-US" sz="900"/>
            </a:br>
            <a:endParaRPr lang="en-US" sz="9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900"/>
              <a:t>Develop an internal guideline outlining secure storage, access, and deletion policies for AI-generated meeting transcripts.</a:t>
            </a:r>
          </a:p>
        </p:txBody>
      </p:sp>
      <p:pic>
        <p:nvPicPr>
          <p:cNvPr id="517" name="Google Shape;517;p7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84092" y="1415022"/>
            <a:ext cx="4616356" cy="23312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9" name="Rectangle 528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Freeform: Shape 530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414" y="0"/>
            <a:ext cx="5653586" cy="51435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2" name="Google Shape;522;p75"/>
          <p:cNvSpPr txBox="1">
            <a:spLocks noGrp="1"/>
          </p:cNvSpPr>
          <p:nvPr>
            <p:ph type="title"/>
          </p:nvPr>
        </p:nvSpPr>
        <p:spPr>
          <a:xfrm>
            <a:off x="4400550" y="457200"/>
            <a:ext cx="3982587" cy="992165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Copyright</a:t>
            </a:r>
            <a:endParaRPr lang="en-US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4" name="Google Shape;524;p7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05820" y="1696650"/>
            <a:ext cx="2790114" cy="1757771"/>
          </a:xfrm>
          <a:prstGeom prst="rect">
            <a:avLst/>
          </a:prstGeom>
          <a:noFill/>
        </p:spPr>
      </p:pic>
      <p:sp>
        <p:nvSpPr>
          <p:cNvPr id="523" name="Google Shape;523;p75"/>
          <p:cNvSpPr txBox="1">
            <a:spLocks noGrp="1"/>
          </p:cNvSpPr>
          <p:nvPr>
            <p:ph type="body" idx="1"/>
          </p:nvPr>
        </p:nvSpPr>
        <p:spPr>
          <a:xfrm>
            <a:off x="4400550" y="1645576"/>
            <a:ext cx="3982587" cy="2931439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/>
              <a:t>Description:</a:t>
            </a:r>
            <a:r>
              <a:rPr lang="en" sz="1100"/>
              <a:t> Ensures compliance with intellectual property laws and best practices in AI-generated content.</a:t>
            </a:r>
            <a:endParaRPr lang="en-US" sz="1100"/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/>
              <a:t>How a Reasonable Policy Might Address This:</a:t>
            </a:r>
            <a:endParaRPr lang="en-US" sz="1100" b="1"/>
          </a:p>
          <a:p>
            <a:pPr marL="457200" lvl="0" indent="-29845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Require checking licenses and terms of service when using AI-generated images, graphics, or text (e.g., DALL·E, Adobe Firefly).</a:t>
            </a:r>
            <a:br>
              <a:rPr lang="en" sz="1100"/>
            </a:br>
            <a:endParaRPr lang="en-US" sz="11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Maintain subscriptions or licenses to AI tools specifically designed to deliver copyright-safe outputs.</a:t>
            </a:r>
            <a:br>
              <a:rPr lang="en" sz="1100"/>
            </a:br>
            <a:endParaRPr lang="en-US" sz="11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Provide training on basic copyright law, fair use, and </a:t>
            </a:r>
            <a:br>
              <a:rPr lang="en" sz="1100"/>
            </a:br>
            <a:r>
              <a:rPr lang="en" sz="1100"/>
              <a:t>public domain concepts for staff who generate or </a:t>
            </a:r>
            <a:br>
              <a:rPr lang="en" sz="1100"/>
            </a:br>
            <a:r>
              <a:rPr lang="en" sz="1100"/>
              <a:t>approve AI-generated materials.</a:t>
            </a:r>
            <a:endParaRPr lang="en-US" sz="1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3" name="Rectangle 542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" name="Freeform: Shape 544">
            <a:extLst>
              <a:ext uri="{FF2B5EF4-FFF2-40B4-BE49-F238E27FC236}">
                <a16:creationId xmlns:a16="http://schemas.microsoft.com/office/drawing/2014/main" id="{BB4D578A-F2C4-4EA9-A811-B48E66D63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05369"/>
            <a:ext cx="9144000" cy="1443249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Google Shape;535;p77"/>
          <p:cNvSpPr txBox="1">
            <a:spLocks noGrp="1"/>
          </p:cNvSpPr>
          <p:nvPr>
            <p:ph type="title"/>
          </p:nvPr>
        </p:nvSpPr>
        <p:spPr>
          <a:xfrm>
            <a:off x="941292" y="3959631"/>
            <a:ext cx="7280934" cy="55491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>
              <a:spcBef>
                <a:spcPct val="0"/>
              </a:spcBef>
              <a:spcAft>
                <a:spcPts val="0"/>
              </a:spcAft>
            </a:pPr>
            <a:r>
              <a:rPr lang="en-US" sz="2700" b="1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Montserrat"/>
              </a:rPr>
              <a:t>Frameworks and Tools</a:t>
            </a:r>
          </a:p>
        </p:txBody>
      </p:sp>
      <p:pic>
        <p:nvPicPr>
          <p:cNvPr id="536" name="Google Shape;536;p7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33417" y="1223260"/>
            <a:ext cx="2132931" cy="1599698"/>
          </a:xfrm>
          <a:prstGeom prst="rect">
            <a:avLst/>
          </a:prstGeom>
          <a:noFill/>
        </p:spPr>
      </p:pic>
      <p:pic>
        <p:nvPicPr>
          <p:cNvPr id="537" name="Google Shape;537;p7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507648" y="1465881"/>
            <a:ext cx="2132931" cy="1114456"/>
          </a:xfrm>
          <a:prstGeom prst="rect">
            <a:avLst/>
          </a:prstGeom>
          <a:noFill/>
        </p:spPr>
      </p:pic>
      <p:pic>
        <p:nvPicPr>
          <p:cNvPr id="538" name="Google Shape;538;p7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881878" y="1492542"/>
            <a:ext cx="2132931" cy="10611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8"/>
          <p:cNvSpPr txBox="1">
            <a:spLocks noGrp="1"/>
          </p:cNvSpPr>
          <p:nvPr>
            <p:ph type="sldNum" idx="12"/>
          </p:nvPr>
        </p:nvSpPr>
        <p:spPr>
          <a:xfrm>
            <a:off x="8229600" y="4799170"/>
            <a:ext cx="4572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grpSp>
        <p:nvGrpSpPr>
          <p:cNvPr id="544" name="Google Shape;544;p78"/>
          <p:cNvGrpSpPr/>
          <p:nvPr/>
        </p:nvGrpSpPr>
        <p:grpSpPr>
          <a:xfrm>
            <a:off x="5727863" y="3953112"/>
            <a:ext cx="420051" cy="354652"/>
            <a:chOff x="6107475" y="4573475"/>
            <a:chExt cx="594300" cy="501771"/>
          </a:xfrm>
        </p:grpSpPr>
        <p:sp>
          <p:nvSpPr>
            <p:cNvPr id="545" name="Google Shape;545;p78"/>
            <p:cNvSpPr/>
            <p:nvPr/>
          </p:nvSpPr>
          <p:spPr>
            <a:xfrm>
              <a:off x="6107475" y="4573475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8"/>
            <p:cNvSpPr/>
            <p:nvPr/>
          </p:nvSpPr>
          <p:spPr>
            <a:xfrm>
              <a:off x="6244650" y="4573475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78"/>
            <p:cNvSpPr/>
            <p:nvPr/>
          </p:nvSpPr>
          <p:spPr>
            <a:xfrm>
              <a:off x="6381825" y="4573475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78"/>
            <p:cNvSpPr/>
            <p:nvPr/>
          </p:nvSpPr>
          <p:spPr>
            <a:xfrm>
              <a:off x="6519000" y="4573475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8"/>
            <p:cNvSpPr/>
            <p:nvPr/>
          </p:nvSpPr>
          <p:spPr>
            <a:xfrm>
              <a:off x="6656175" y="4573475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8"/>
            <p:cNvSpPr/>
            <p:nvPr/>
          </p:nvSpPr>
          <p:spPr>
            <a:xfrm>
              <a:off x="6107475" y="4688165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8"/>
            <p:cNvSpPr/>
            <p:nvPr/>
          </p:nvSpPr>
          <p:spPr>
            <a:xfrm>
              <a:off x="6244650" y="4688165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8"/>
            <p:cNvSpPr/>
            <p:nvPr/>
          </p:nvSpPr>
          <p:spPr>
            <a:xfrm>
              <a:off x="6381825" y="4688165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8"/>
            <p:cNvSpPr/>
            <p:nvPr/>
          </p:nvSpPr>
          <p:spPr>
            <a:xfrm>
              <a:off x="6519000" y="4688165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8"/>
            <p:cNvSpPr/>
            <p:nvPr/>
          </p:nvSpPr>
          <p:spPr>
            <a:xfrm>
              <a:off x="6656175" y="4688165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8"/>
            <p:cNvSpPr/>
            <p:nvPr/>
          </p:nvSpPr>
          <p:spPr>
            <a:xfrm>
              <a:off x="6107475" y="4800267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78"/>
            <p:cNvSpPr/>
            <p:nvPr/>
          </p:nvSpPr>
          <p:spPr>
            <a:xfrm>
              <a:off x="6244650" y="4800267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78"/>
            <p:cNvSpPr/>
            <p:nvPr/>
          </p:nvSpPr>
          <p:spPr>
            <a:xfrm>
              <a:off x="6381825" y="4800267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8"/>
            <p:cNvSpPr/>
            <p:nvPr/>
          </p:nvSpPr>
          <p:spPr>
            <a:xfrm>
              <a:off x="6519000" y="4800267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8"/>
            <p:cNvSpPr/>
            <p:nvPr/>
          </p:nvSpPr>
          <p:spPr>
            <a:xfrm>
              <a:off x="6656175" y="4800267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8"/>
            <p:cNvSpPr/>
            <p:nvPr/>
          </p:nvSpPr>
          <p:spPr>
            <a:xfrm>
              <a:off x="6107475" y="4914957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8"/>
            <p:cNvSpPr/>
            <p:nvPr/>
          </p:nvSpPr>
          <p:spPr>
            <a:xfrm>
              <a:off x="6244650" y="4914957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8"/>
            <p:cNvSpPr/>
            <p:nvPr/>
          </p:nvSpPr>
          <p:spPr>
            <a:xfrm>
              <a:off x="6381825" y="4914957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8"/>
            <p:cNvSpPr/>
            <p:nvPr/>
          </p:nvSpPr>
          <p:spPr>
            <a:xfrm>
              <a:off x="6519000" y="4914957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8"/>
            <p:cNvSpPr/>
            <p:nvPr/>
          </p:nvSpPr>
          <p:spPr>
            <a:xfrm>
              <a:off x="6656175" y="4914957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8"/>
            <p:cNvSpPr/>
            <p:nvPr/>
          </p:nvSpPr>
          <p:spPr>
            <a:xfrm>
              <a:off x="6107475" y="5029646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8"/>
            <p:cNvSpPr/>
            <p:nvPr/>
          </p:nvSpPr>
          <p:spPr>
            <a:xfrm>
              <a:off x="6244650" y="5029646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78"/>
            <p:cNvSpPr/>
            <p:nvPr/>
          </p:nvSpPr>
          <p:spPr>
            <a:xfrm>
              <a:off x="6381825" y="5029646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78"/>
            <p:cNvSpPr/>
            <p:nvPr/>
          </p:nvSpPr>
          <p:spPr>
            <a:xfrm>
              <a:off x="6519000" y="5029646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78"/>
            <p:cNvSpPr/>
            <p:nvPr/>
          </p:nvSpPr>
          <p:spPr>
            <a:xfrm>
              <a:off x="6656175" y="5029646"/>
              <a:ext cx="45600" cy="45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0" name="Google Shape;57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164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9"/>
          <p:cNvPicPr preferRelativeResize="0"/>
          <p:nvPr/>
        </p:nvPicPr>
        <p:blipFill rotWithShape="1">
          <a:blip r:embed="rId3">
            <a:alphaModFix/>
          </a:blip>
          <a:srcRect l="8073" r="44434"/>
          <a:stretch/>
        </p:blipFill>
        <p:spPr>
          <a:xfrm>
            <a:off x="42037" y="4112"/>
            <a:ext cx="2369943" cy="3274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9"/>
          <p:cNvPicPr preferRelativeResize="0"/>
          <p:nvPr/>
        </p:nvPicPr>
        <p:blipFill rotWithShape="1">
          <a:blip r:embed="rId4">
            <a:alphaModFix/>
          </a:blip>
          <a:srcRect l="5276" r="5274"/>
          <a:stretch/>
        </p:blipFill>
        <p:spPr>
          <a:xfrm>
            <a:off x="0" y="3374920"/>
            <a:ext cx="2369943" cy="176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9"/>
          <p:cNvPicPr preferRelativeResize="0"/>
          <p:nvPr/>
        </p:nvPicPr>
        <p:blipFill rotWithShape="1">
          <a:blip r:embed="rId5">
            <a:alphaModFix/>
          </a:blip>
          <a:srcRect l="9355" r="9354"/>
          <a:stretch/>
        </p:blipFill>
        <p:spPr>
          <a:xfrm>
            <a:off x="2454113" y="3378994"/>
            <a:ext cx="2053806" cy="176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9"/>
          <p:cNvPicPr preferRelativeResize="0"/>
          <p:nvPr/>
        </p:nvPicPr>
        <p:blipFill rotWithShape="1">
          <a:blip r:embed="rId6">
            <a:alphaModFix/>
          </a:blip>
          <a:srcRect l="6452" r="6451"/>
          <a:stretch/>
        </p:blipFill>
        <p:spPr>
          <a:xfrm>
            <a:off x="4592088" y="3374920"/>
            <a:ext cx="2053806" cy="176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9"/>
          <p:cNvPicPr preferRelativeResize="0"/>
          <p:nvPr/>
        </p:nvPicPr>
        <p:blipFill rotWithShape="1">
          <a:blip r:embed="rId7">
            <a:alphaModFix/>
          </a:blip>
          <a:srcRect l="11718" r="39386"/>
          <a:stretch/>
        </p:blipFill>
        <p:spPr>
          <a:xfrm>
            <a:off x="6730064" y="1854209"/>
            <a:ext cx="2413937" cy="328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9"/>
          <p:cNvPicPr preferRelativeResize="0"/>
          <p:nvPr/>
        </p:nvPicPr>
        <p:blipFill rotWithShape="1">
          <a:blip r:embed="rId8">
            <a:alphaModFix/>
          </a:blip>
          <a:srcRect l="23317" r="23317"/>
          <a:stretch/>
        </p:blipFill>
        <p:spPr>
          <a:xfrm>
            <a:off x="6730064" y="1"/>
            <a:ext cx="2413937" cy="17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9"/>
          <p:cNvPicPr preferRelativeResize="0"/>
          <p:nvPr/>
        </p:nvPicPr>
        <p:blipFill rotWithShape="1">
          <a:blip r:embed="rId9">
            <a:alphaModFix/>
          </a:blip>
          <a:srcRect l="4382" r="4382"/>
          <a:stretch/>
        </p:blipFill>
        <p:spPr>
          <a:xfrm>
            <a:off x="6730064" y="1"/>
            <a:ext cx="2413937" cy="17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9"/>
          <p:cNvPicPr preferRelativeResize="0"/>
          <p:nvPr/>
        </p:nvPicPr>
        <p:blipFill rotWithShape="1">
          <a:blip r:embed="rId10">
            <a:alphaModFix/>
          </a:blip>
          <a:srcRect t="36879"/>
          <a:stretch/>
        </p:blipFill>
        <p:spPr>
          <a:xfrm>
            <a:off x="2454114" y="4112"/>
            <a:ext cx="4191781" cy="176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p19"/>
          <p:cNvGrpSpPr/>
          <p:nvPr/>
        </p:nvGrpSpPr>
        <p:grpSpPr>
          <a:xfrm>
            <a:off x="42037" y="2570778"/>
            <a:ext cx="2327907" cy="442394"/>
            <a:chOff x="0" y="-38100"/>
            <a:chExt cx="1226223" cy="233030"/>
          </a:xfrm>
        </p:grpSpPr>
        <p:sp>
          <p:nvSpPr>
            <p:cNvPr id="289" name="Google Shape;289;p19"/>
            <p:cNvSpPr/>
            <p:nvPr/>
          </p:nvSpPr>
          <p:spPr>
            <a:xfrm>
              <a:off x="0" y="0"/>
              <a:ext cx="1226223" cy="194930"/>
            </a:xfrm>
            <a:custGeom>
              <a:avLst/>
              <a:gdLst/>
              <a:ahLst/>
              <a:cxnLst/>
              <a:rect l="l" t="t" r="r" b="b"/>
              <a:pathLst>
                <a:path w="1226223" h="194930" extrusionOk="0">
                  <a:moveTo>
                    <a:pt x="0" y="0"/>
                  </a:moveTo>
                  <a:lnTo>
                    <a:pt x="1226223" y="0"/>
                  </a:lnTo>
                  <a:lnTo>
                    <a:pt x="1226223" y="194930"/>
                  </a:lnTo>
                  <a:lnTo>
                    <a:pt x="0" y="194930"/>
                  </a:lnTo>
                  <a:close/>
                </a:path>
              </a:pathLst>
            </a:custGeom>
            <a:solidFill>
              <a:srgbClr val="D0E156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90" name="Google Shape;290;p19"/>
            <p:cNvSpPr txBox="1"/>
            <p:nvPr/>
          </p:nvSpPr>
          <p:spPr>
            <a:xfrm>
              <a:off x="0" y="-38100"/>
              <a:ext cx="1226223" cy="233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>
                <a:lnSpc>
                  <a:spcPct val="148444"/>
                </a:lnSpc>
              </a:pPr>
              <a:endParaRPr sz="914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91" name="Google Shape;291;p19"/>
          <p:cNvSpPr txBox="1"/>
          <p:nvPr/>
        </p:nvSpPr>
        <p:spPr>
          <a:xfrm>
            <a:off x="2802505" y="1843088"/>
            <a:ext cx="3538898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495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AI use cases</a:t>
            </a:r>
            <a:endParaRPr sz="4950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19"/>
          <p:cNvSpPr txBox="1"/>
          <p:nvPr/>
        </p:nvSpPr>
        <p:spPr>
          <a:xfrm>
            <a:off x="80883" y="2678756"/>
            <a:ext cx="2289061" cy="33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2"/>
              </a:lnSpc>
            </a:pPr>
            <a:r>
              <a:rPr lang="en-US" sz="1547">
                <a:solidFill>
                  <a:srgbClr val="121B3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Process Docs</a:t>
            </a:r>
            <a:endParaRPr sz="704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93" name="Google Shape;293;p19"/>
          <p:cNvGrpSpPr/>
          <p:nvPr/>
        </p:nvGrpSpPr>
        <p:grpSpPr>
          <a:xfrm>
            <a:off x="2489087" y="1199130"/>
            <a:ext cx="4143954" cy="442394"/>
            <a:chOff x="0" y="-38100"/>
            <a:chExt cx="2182823" cy="233030"/>
          </a:xfrm>
        </p:grpSpPr>
        <p:sp>
          <p:nvSpPr>
            <p:cNvPr id="294" name="Google Shape;294;p19"/>
            <p:cNvSpPr/>
            <p:nvPr/>
          </p:nvSpPr>
          <p:spPr>
            <a:xfrm>
              <a:off x="0" y="0"/>
              <a:ext cx="2182823" cy="194930"/>
            </a:xfrm>
            <a:custGeom>
              <a:avLst/>
              <a:gdLst/>
              <a:ahLst/>
              <a:cxnLst/>
              <a:rect l="l" t="t" r="r" b="b"/>
              <a:pathLst>
                <a:path w="2182823" h="194930" extrusionOk="0">
                  <a:moveTo>
                    <a:pt x="0" y="0"/>
                  </a:moveTo>
                  <a:lnTo>
                    <a:pt x="2182823" y="0"/>
                  </a:lnTo>
                  <a:lnTo>
                    <a:pt x="2182823" y="194930"/>
                  </a:lnTo>
                  <a:lnTo>
                    <a:pt x="0" y="194930"/>
                  </a:lnTo>
                  <a:close/>
                </a:path>
              </a:pathLst>
            </a:custGeom>
            <a:solidFill>
              <a:srgbClr val="D0E156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95" name="Google Shape;295;p19"/>
            <p:cNvSpPr txBox="1"/>
            <p:nvPr/>
          </p:nvSpPr>
          <p:spPr>
            <a:xfrm>
              <a:off x="0" y="-38100"/>
              <a:ext cx="2182823" cy="233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>
                <a:lnSpc>
                  <a:spcPct val="148444"/>
                </a:lnSpc>
              </a:pPr>
              <a:endParaRPr sz="914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96" name="Google Shape;296;p19"/>
          <p:cNvSpPr txBox="1"/>
          <p:nvPr/>
        </p:nvSpPr>
        <p:spPr>
          <a:xfrm>
            <a:off x="3013636" y="1307108"/>
            <a:ext cx="3114773" cy="33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2"/>
              </a:lnSpc>
            </a:pPr>
            <a:r>
              <a:rPr lang="en-US" sz="1547">
                <a:solidFill>
                  <a:srgbClr val="121B3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Marketing</a:t>
            </a:r>
            <a:endParaRPr sz="704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97" name="Google Shape;297;p19"/>
          <p:cNvGrpSpPr/>
          <p:nvPr/>
        </p:nvGrpSpPr>
        <p:grpSpPr>
          <a:xfrm>
            <a:off x="6773078" y="1199130"/>
            <a:ext cx="2327907" cy="442394"/>
            <a:chOff x="0" y="-38100"/>
            <a:chExt cx="1226223" cy="233030"/>
          </a:xfrm>
        </p:grpSpPr>
        <p:sp>
          <p:nvSpPr>
            <p:cNvPr id="298" name="Google Shape;298;p19"/>
            <p:cNvSpPr/>
            <p:nvPr/>
          </p:nvSpPr>
          <p:spPr>
            <a:xfrm>
              <a:off x="0" y="0"/>
              <a:ext cx="1226223" cy="194930"/>
            </a:xfrm>
            <a:custGeom>
              <a:avLst/>
              <a:gdLst/>
              <a:ahLst/>
              <a:cxnLst/>
              <a:rect l="l" t="t" r="r" b="b"/>
              <a:pathLst>
                <a:path w="1226223" h="194930" extrusionOk="0">
                  <a:moveTo>
                    <a:pt x="0" y="0"/>
                  </a:moveTo>
                  <a:lnTo>
                    <a:pt x="1226223" y="0"/>
                  </a:lnTo>
                  <a:lnTo>
                    <a:pt x="1226223" y="194930"/>
                  </a:lnTo>
                  <a:lnTo>
                    <a:pt x="0" y="194930"/>
                  </a:lnTo>
                  <a:close/>
                </a:path>
              </a:pathLst>
            </a:custGeom>
            <a:solidFill>
              <a:srgbClr val="D0E156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99" name="Google Shape;299;p19"/>
            <p:cNvSpPr txBox="1"/>
            <p:nvPr/>
          </p:nvSpPr>
          <p:spPr>
            <a:xfrm>
              <a:off x="0" y="-38100"/>
              <a:ext cx="1226223" cy="233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>
                <a:lnSpc>
                  <a:spcPct val="148444"/>
                </a:lnSpc>
              </a:pPr>
              <a:endParaRPr sz="914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00" name="Google Shape;300;p19"/>
          <p:cNvSpPr txBox="1"/>
          <p:nvPr/>
        </p:nvSpPr>
        <p:spPr>
          <a:xfrm>
            <a:off x="6790723" y="1307108"/>
            <a:ext cx="2289061" cy="33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2"/>
              </a:lnSpc>
            </a:pPr>
            <a:r>
              <a:rPr lang="en-US" sz="1547">
                <a:solidFill>
                  <a:srgbClr val="121B3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Training Tool</a:t>
            </a:r>
            <a:endParaRPr sz="704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01" name="Google Shape;301;p19"/>
          <p:cNvGrpSpPr/>
          <p:nvPr/>
        </p:nvGrpSpPr>
        <p:grpSpPr>
          <a:xfrm>
            <a:off x="21018" y="4556819"/>
            <a:ext cx="2327907" cy="442394"/>
            <a:chOff x="0" y="-38100"/>
            <a:chExt cx="1226223" cy="233030"/>
          </a:xfrm>
        </p:grpSpPr>
        <p:sp>
          <p:nvSpPr>
            <p:cNvPr id="302" name="Google Shape;302;p19"/>
            <p:cNvSpPr/>
            <p:nvPr/>
          </p:nvSpPr>
          <p:spPr>
            <a:xfrm>
              <a:off x="0" y="0"/>
              <a:ext cx="1226223" cy="194930"/>
            </a:xfrm>
            <a:custGeom>
              <a:avLst/>
              <a:gdLst/>
              <a:ahLst/>
              <a:cxnLst/>
              <a:rect l="l" t="t" r="r" b="b"/>
              <a:pathLst>
                <a:path w="1226223" h="194930" extrusionOk="0">
                  <a:moveTo>
                    <a:pt x="0" y="0"/>
                  </a:moveTo>
                  <a:lnTo>
                    <a:pt x="1226223" y="0"/>
                  </a:lnTo>
                  <a:lnTo>
                    <a:pt x="1226223" y="194930"/>
                  </a:lnTo>
                  <a:lnTo>
                    <a:pt x="0" y="194930"/>
                  </a:lnTo>
                  <a:close/>
                </a:path>
              </a:pathLst>
            </a:custGeom>
            <a:solidFill>
              <a:srgbClr val="D0E156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03" name="Google Shape;303;p19"/>
            <p:cNvSpPr txBox="1"/>
            <p:nvPr/>
          </p:nvSpPr>
          <p:spPr>
            <a:xfrm>
              <a:off x="0" y="-38100"/>
              <a:ext cx="1226223" cy="233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>
                <a:lnSpc>
                  <a:spcPct val="148444"/>
                </a:lnSpc>
              </a:pPr>
              <a:endParaRPr sz="914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04" name="Google Shape;304;p19"/>
          <p:cNvSpPr txBox="1"/>
          <p:nvPr/>
        </p:nvSpPr>
        <p:spPr>
          <a:xfrm>
            <a:off x="59865" y="4664798"/>
            <a:ext cx="2289061" cy="33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2"/>
              </a:lnSpc>
            </a:pPr>
            <a:r>
              <a:rPr lang="en-US" sz="1547">
                <a:solidFill>
                  <a:srgbClr val="121B3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Social Media Assistant</a:t>
            </a:r>
            <a:endParaRPr sz="704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05" name="Google Shape;305;p19"/>
          <p:cNvGrpSpPr/>
          <p:nvPr/>
        </p:nvGrpSpPr>
        <p:grpSpPr>
          <a:xfrm>
            <a:off x="2454113" y="4556819"/>
            <a:ext cx="2052251" cy="442394"/>
            <a:chOff x="0" y="-38100"/>
            <a:chExt cx="1081021" cy="233030"/>
          </a:xfrm>
        </p:grpSpPr>
        <p:sp>
          <p:nvSpPr>
            <p:cNvPr id="306" name="Google Shape;306;p19"/>
            <p:cNvSpPr/>
            <p:nvPr/>
          </p:nvSpPr>
          <p:spPr>
            <a:xfrm>
              <a:off x="0" y="0"/>
              <a:ext cx="1081021" cy="194930"/>
            </a:xfrm>
            <a:custGeom>
              <a:avLst/>
              <a:gdLst/>
              <a:ahLst/>
              <a:cxnLst/>
              <a:rect l="l" t="t" r="r" b="b"/>
              <a:pathLst>
                <a:path w="1081021" h="194930" extrusionOk="0">
                  <a:moveTo>
                    <a:pt x="0" y="0"/>
                  </a:moveTo>
                  <a:lnTo>
                    <a:pt x="1081021" y="0"/>
                  </a:lnTo>
                  <a:lnTo>
                    <a:pt x="1081021" y="194930"/>
                  </a:lnTo>
                  <a:lnTo>
                    <a:pt x="0" y="194930"/>
                  </a:lnTo>
                  <a:close/>
                </a:path>
              </a:pathLst>
            </a:custGeom>
            <a:solidFill>
              <a:srgbClr val="D0E156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07" name="Google Shape;307;p19"/>
            <p:cNvSpPr txBox="1"/>
            <p:nvPr/>
          </p:nvSpPr>
          <p:spPr>
            <a:xfrm>
              <a:off x="0" y="-38100"/>
              <a:ext cx="1081021" cy="233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>
                <a:lnSpc>
                  <a:spcPct val="148444"/>
                </a:lnSpc>
              </a:pPr>
              <a:endParaRPr sz="914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08" name="Google Shape;308;p19"/>
          <p:cNvSpPr txBox="1"/>
          <p:nvPr/>
        </p:nvSpPr>
        <p:spPr>
          <a:xfrm>
            <a:off x="2489087" y="4664798"/>
            <a:ext cx="1985373" cy="33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2"/>
              </a:lnSpc>
            </a:pPr>
            <a:r>
              <a:rPr lang="en-US" sz="1547">
                <a:solidFill>
                  <a:srgbClr val="121B3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Content Drafter</a:t>
            </a:r>
            <a:endParaRPr sz="704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09" name="Google Shape;309;p19"/>
          <p:cNvGrpSpPr/>
          <p:nvPr/>
        </p:nvGrpSpPr>
        <p:grpSpPr>
          <a:xfrm>
            <a:off x="4612693" y="4556819"/>
            <a:ext cx="2052251" cy="442394"/>
            <a:chOff x="0" y="-38100"/>
            <a:chExt cx="1081021" cy="233030"/>
          </a:xfrm>
        </p:grpSpPr>
        <p:sp>
          <p:nvSpPr>
            <p:cNvPr id="310" name="Google Shape;310;p19"/>
            <p:cNvSpPr/>
            <p:nvPr/>
          </p:nvSpPr>
          <p:spPr>
            <a:xfrm>
              <a:off x="0" y="0"/>
              <a:ext cx="1081021" cy="194930"/>
            </a:xfrm>
            <a:custGeom>
              <a:avLst/>
              <a:gdLst/>
              <a:ahLst/>
              <a:cxnLst/>
              <a:rect l="l" t="t" r="r" b="b"/>
              <a:pathLst>
                <a:path w="1081021" h="194930" extrusionOk="0">
                  <a:moveTo>
                    <a:pt x="0" y="0"/>
                  </a:moveTo>
                  <a:lnTo>
                    <a:pt x="1081021" y="0"/>
                  </a:lnTo>
                  <a:lnTo>
                    <a:pt x="1081021" y="194930"/>
                  </a:lnTo>
                  <a:lnTo>
                    <a:pt x="0" y="194930"/>
                  </a:lnTo>
                  <a:close/>
                </a:path>
              </a:pathLst>
            </a:custGeom>
            <a:solidFill>
              <a:srgbClr val="D0E156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11" name="Google Shape;311;p19"/>
            <p:cNvSpPr txBox="1"/>
            <p:nvPr/>
          </p:nvSpPr>
          <p:spPr>
            <a:xfrm>
              <a:off x="0" y="-38100"/>
              <a:ext cx="1081021" cy="233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>
                <a:lnSpc>
                  <a:spcPct val="148444"/>
                </a:lnSpc>
              </a:pPr>
              <a:endParaRPr sz="914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12" name="Google Shape;312;p19"/>
          <p:cNvSpPr txBox="1"/>
          <p:nvPr/>
        </p:nvSpPr>
        <p:spPr>
          <a:xfrm>
            <a:off x="4647668" y="4664798"/>
            <a:ext cx="1985373" cy="33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2"/>
              </a:lnSpc>
            </a:pPr>
            <a:r>
              <a:rPr lang="en-US" sz="1547">
                <a:solidFill>
                  <a:srgbClr val="121B3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Fundraising</a:t>
            </a:r>
            <a:endParaRPr sz="704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13" name="Google Shape;313;p19"/>
          <p:cNvGrpSpPr/>
          <p:nvPr/>
        </p:nvGrpSpPr>
        <p:grpSpPr>
          <a:xfrm>
            <a:off x="6750670" y="4556819"/>
            <a:ext cx="2350316" cy="442394"/>
            <a:chOff x="0" y="-38100"/>
            <a:chExt cx="1238027" cy="233030"/>
          </a:xfrm>
        </p:grpSpPr>
        <p:sp>
          <p:nvSpPr>
            <p:cNvPr id="314" name="Google Shape;314;p19"/>
            <p:cNvSpPr/>
            <p:nvPr/>
          </p:nvSpPr>
          <p:spPr>
            <a:xfrm>
              <a:off x="0" y="0"/>
              <a:ext cx="1238027" cy="194930"/>
            </a:xfrm>
            <a:custGeom>
              <a:avLst/>
              <a:gdLst/>
              <a:ahLst/>
              <a:cxnLst/>
              <a:rect l="l" t="t" r="r" b="b"/>
              <a:pathLst>
                <a:path w="1238027" h="194930" extrusionOk="0">
                  <a:moveTo>
                    <a:pt x="0" y="0"/>
                  </a:moveTo>
                  <a:lnTo>
                    <a:pt x="1238027" y="0"/>
                  </a:lnTo>
                  <a:lnTo>
                    <a:pt x="1238027" y="194930"/>
                  </a:lnTo>
                  <a:lnTo>
                    <a:pt x="0" y="194930"/>
                  </a:lnTo>
                  <a:close/>
                </a:path>
              </a:pathLst>
            </a:custGeom>
            <a:solidFill>
              <a:srgbClr val="D0E156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15" name="Google Shape;315;p19"/>
            <p:cNvSpPr txBox="1"/>
            <p:nvPr/>
          </p:nvSpPr>
          <p:spPr>
            <a:xfrm>
              <a:off x="0" y="-38100"/>
              <a:ext cx="1238027" cy="233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>
                <a:lnSpc>
                  <a:spcPct val="148444"/>
                </a:lnSpc>
              </a:pPr>
              <a:endParaRPr sz="914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16" name="Google Shape;316;p19"/>
          <p:cNvSpPr txBox="1"/>
          <p:nvPr/>
        </p:nvSpPr>
        <p:spPr>
          <a:xfrm>
            <a:off x="6790722" y="4664798"/>
            <a:ext cx="2273696" cy="33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2"/>
              </a:lnSpc>
            </a:pPr>
            <a:r>
              <a:rPr lang="en-US" sz="1547">
                <a:solidFill>
                  <a:srgbClr val="121B3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Devil’s Advocate</a:t>
            </a:r>
            <a:endParaRPr sz="704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8070273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9" tIns="24375" rIns="48769" bIns="24375" anchor="ctr" anchorCtr="0">
            <a:noAutofit/>
          </a:bodyPr>
          <a:lstStyle/>
          <a:p>
            <a:pPr algn="ctr">
              <a:lnSpc>
                <a:spcPct val="100000"/>
              </a:lnSpc>
              <a:buSzPts val="3100"/>
            </a:pPr>
            <a:r>
              <a:rPr lang="en-US" sz="3000" b="1" dirty="0"/>
              <a:t>Generative Artificial Intelligence (AI)</a:t>
            </a:r>
            <a:endParaRPr sz="1500" dirty="0"/>
          </a:p>
        </p:txBody>
      </p:sp>
      <p:sp>
        <p:nvSpPr>
          <p:cNvPr id="154" name="Google Shape;154;p6"/>
          <p:cNvSpPr txBox="1">
            <a:spLocks noGrp="1"/>
          </p:cNvSpPr>
          <p:nvPr>
            <p:ph type="body" idx="1"/>
          </p:nvPr>
        </p:nvSpPr>
        <p:spPr>
          <a:xfrm>
            <a:off x="228600" y="800101"/>
            <a:ext cx="8460557" cy="37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9" tIns="24375" rIns="48769" bIns="24375" anchor="t" anchorCtr="0">
            <a:normAutofit/>
          </a:bodyPr>
          <a:lstStyle/>
          <a:p>
            <a:pPr marL="342900" indent="-280988">
              <a:lnSpc>
                <a:spcPct val="100000"/>
              </a:lnSpc>
              <a:spcBef>
                <a:spcPts val="375"/>
              </a:spcBef>
              <a:buSzPts val="2300"/>
            </a:pPr>
            <a:r>
              <a:rPr lang="en-US" b="1" dirty="0"/>
              <a:t>Generative:  </a:t>
            </a:r>
            <a:r>
              <a:rPr lang="en-US" dirty="0"/>
              <a:t>creates new things</a:t>
            </a:r>
          </a:p>
          <a:p>
            <a:pPr marL="342900" indent="-280988">
              <a:lnSpc>
                <a:spcPct val="100000"/>
              </a:lnSpc>
              <a:spcBef>
                <a:spcPts val="375"/>
              </a:spcBef>
              <a:buSzPts val="2300"/>
            </a:pPr>
            <a:r>
              <a:rPr lang="en-US" b="1" dirty="0"/>
              <a:t>Predictive: </a:t>
            </a:r>
            <a:r>
              <a:rPr lang="en-US" dirty="0"/>
              <a:t>not programmed</a:t>
            </a:r>
            <a:endParaRPr b="1" dirty="0"/>
          </a:p>
        </p:txBody>
      </p:sp>
      <p:pic>
        <p:nvPicPr>
          <p:cNvPr id="2" name="Picture 2" descr="Gartner hype cycle - Wikipedia">
            <a:extLst>
              <a:ext uri="{FF2B5EF4-FFF2-40B4-BE49-F238E27FC236}">
                <a16:creationId xmlns:a16="http://schemas.microsoft.com/office/drawing/2014/main" id="{F541C376-B847-6C41-28D8-E97F73763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17" y="1840447"/>
            <a:ext cx="3667640" cy="23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2DB296-DDEE-2B48-14B7-350499AE68B2}"/>
              </a:ext>
            </a:extLst>
          </p:cNvPr>
          <p:cNvSpPr txBox="1"/>
          <p:nvPr/>
        </p:nvSpPr>
        <p:spPr>
          <a:xfrm>
            <a:off x="2148840" y="2948940"/>
            <a:ext cx="107442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Montserrat" panose="00000500000000000000" pitchFamily="2" charset="0"/>
              </a:rPr>
              <a:t>November 30, 2022: ChatGPT Released to the public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23C6A0-69FF-700D-1EE3-32E2F8EC30F5}"/>
              </a:ext>
            </a:extLst>
          </p:cNvPr>
          <p:cNvCxnSpPr/>
          <p:nvPr/>
        </p:nvCxnSpPr>
        <p:spPr>
          <a:xfrm>
            <a:off x="3025140" y="3398520"/>
            <a:ext cx="296378" cy="601980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523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" name="Rectangle 410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Freeform: Shape 412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414" y="0"/>
            <a:ext cx="5653586" cy="51435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4" name="Google Shape;404;p59"/>
          <p:cNvSpPr txBox="1">
            <a:spLocks noGrp="1"/>
          </p:cNvSpPr>
          <p:nvPr>
            <p:ph type="title"/>
          </p:nvPr>
        </p:nvSpPr>
        <p:spPr>
          <a:xfrm>
            <a:off x="4400550" y="457200"/>
            <a:ext cx="3982587" cy="992165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What’s Going On?</a:t>
            </a:r>
          </a:p>
        </p:txBody>
      </p:sp>
      <p:pic>
        <p:nvPicPr>
          <p:cNvPr id="406" name="Google Shape;406;p5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9911" y="506673"/>
            <a:ext cx="2761931" cy="4137725"/>
          </a:xfrm>
          <a:prstGeom prst="rect">
            <a:avLst/>
          </a:prstGeom>
          <a:noFill/>
        </p:spPr>
      </p:pic>
      <p:sp>
        <p:nvSpPr>
          <p:cNvPr id="405" name="Google Shape;405;p59"/>
          <p:cNvSpPr txBox="1">
            <a:spLocks noGrp="1"/>
          </p:cNvSpPr>
          <p:nvPr>
            <p:ph type="body" idx="1"/>
          </p:nvPr>
        </p:nvSpPr>
        <p:spPr>
          <a:xfrm>
            <a:off x="4400550" y="1645576"/>
            <a:ext cx="3982587" cy="2931439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100" b="1"/>
              <a:t>📊 AI Adoption in Nonprofits</a:t>
            </a:r>
          </a:p>
          <a:p>
            <a:pPr marL="457200" lvl="0" indent="-29845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 b="1"/>
              <a:t>Widespread Usage</a:t>
            </a:r>
            <a:r>
              <a:rPr lang="en" sz="1100"/>
              <a:t>: Over 80% of nonprofits report using AI tools in some capacity, primarily for tasks like content creation, grant writing, and internal productivity enhancements.</a:t>
            </a:r>
            <a:r>
              <a:rPr lang="en" sz="1100">
                <a:uFill>
                  <a:noFill/>
                </a:uFill>
                <a:hlinkClick r:id="rId4"/>
              </a:rPr>
              <a:t> </a:t>
            </a:r>
            <a:r>
              <a:rPr lang="en-US" sz="1100" u="sng">
                <a:hlinkClick r:id="rId4"/>
              </a:rPr>
              <a:t>Non Profit News | Nonprofit Quarterly</a:t>
            </a:r>
            <a:br>
              <a:rPr lang="en-US" sz="1100" u="sng">
                <a:hlinkClick r:id="rId4"/>
              </a:rPr>
            </a:br>
            <a:endParaRPr lang="en-US" sz="1100" u="sng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1"/>
              <a:t>Informal Implementation</a:t>
            </a:r>
            <a:r>
              <a:rPr lang="en" sz="1100"/>
              <a:t>: A substantial 82% of organizations utilize AI informally, often without structured integration into team processes.</a:t>
            </a:r>
            <a:r>
              <a:rPr lang="en" sz="1100">
                <a:uFill>
                  <a:noFill/>
                </a:uFill>
                <a:hlinkClick r:id="rId5"/>
              </a:rPr>
              <a:t> </a:t>
            </a:r>
            <a:r>
              <a:rPr lang="en-US" sz="1100" u="sng">
                <a:hlinkClick r:id="rId5"/>
              </a:rPr>
              <a:t>Bloomerang</a:t>
            </a:r>
            <a:br>
              <a:rPr lang="en-US" sz="1100" u="sng">
                <a:hlinkClick r:id="rId5"/>
              </a:rPr>
            </a:br>
            <a:endParaRPr lang="en-US" sz="1100" u="sng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1"/>
              <a:t>Limited Staff Training</a:t>
            </a:r>
            <a:r>
              <a:rPr lang="en" sz="1100"/>
              <a:t>: Approximately 40% of nonprofits indicate that no one in their organization has received education or training in AI.</a:t>
            </a:r>
            <a:r>
              <a:rPr lang="en" sz="1100">
                <a:uFill>
                  <a:noFill/>
                </a:uFill>
                <a:hlinkClick r:id="rId6"/>
              </a:rPr>
              <a:t> </a:t>
            </a:r>
            <a:r>
              <a:rPr lang="en-US" sz="1100" u="sng">
                <a:hlinkClick r:id="rId6"/>
              </a:rPr>
              <a:t>Nonprofit Tech for Good</a:t>
            </a:r>
            <a:endParaRPr lang="en-US" sz="1100" u="sng"/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endParaRPr lang="en-US"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3" name="Google Shape;41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7473"/>
            <a:ext cx="9144002" cy="4548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5" name="Rectangle 424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Freeform: Shape 426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24632" cy="154637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8" name="Google Shape;418;p61"/>
          <p:cNvSpPr txBox="1">
            <a:spLocks noGrp="1"/>
          </p:cNvSpPr>
          <p:nvPr>
            <p:ph type="title"/>
          </p:nvPr>
        </p:nvSpPr>
        <p:spPr>
          <a:xfrm>
            <a:off x="852775" y="457197"/>
            <a:ext cx="7044316" cy="998131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AND . . . </a:t>
            </a:r>
          </a:p>
        </p:txBody>
      </p:sp>
      <p:sp>
        <p:nvSpPr>
          <p:cNvPr id="419" name="Google Shape;419;p61"/>
          <p:cNvSpPr txBox="1">
            <a:spLocks noGrp="1"/>
          </p:cNvSpPr>
          <p:nvPr>
            <p:ph type="body" idx="1"/>
          </p:nvPr>
        </p:nvSpPr>
        <p:spPr>
          <a:xfrm>
            <a:off x="852775" y="1648771"/>
            <a:ext cx="3719225" cy="2938330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 b="1" dirty="0"/>
              <a:t>⚠️ We Lack AI Policies </a:t>
            </a:r>
          </a:p>
          <a:p>
            <a:pPr marL="457200" lvl="0" indent="-29845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US" sz="900" b="1" dirty="0"/>
              <a:t>Policy Deficiency</a:t>
            </a:r>
            <a:r>
              <a:rPr lang="en-US" sz="900" dirty="0"/>
              <a:t>: A significant 80% of nonprofits do not have an AI policy in place, leaving them vulnerable to issues related to data privacy, security, and ethical considerations. </a:t>
            </a:r>
            <a:r>
              <a:rPr lang="en-US" sz="900" u="sng" dirty="0">
                <a:hlinkClick r:id="rId3"/>
              </a:rPr>
              <a:t>TechSoup 2025 Survey</a:t>
            </a:r>
            <a:br>
              <a:rPr lang="en-US" sz="900" dirty="0"/>
            </a:br>
            <a:endParaRPr lang="en-US" sz="900" dirty="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900" b="1" dirty="0"/>
              <a:t>Foundations Lagging</a:t>
            </a:r>
            <a:r>
              <a:rPr lang="en-US" sz="900" dirty="0"/>
              <a:t>: Among philanthropic foundations, only 30% have established an AI policy, and a mere 4% report enterprise-wide AI adoption.</a:t>
            </a:r>
            <a:r>
              <a:rPr lang="en-US" sz="900" dirty="0">
                <a:uFill>
                  <a:noFill/>
                </a:uFill>
                <a:hlinkClick r:id="rId4"/>
              </a:rPr>
              <a:t> </a:t>
            </a:r>
            <a:r>
              <a:rPr lang="en-US" sz="900" u="sng" dirty="0">
                <a:hlinkClick r:id="rId4"/>
              </a:rPr>
              <a:t>Technology Association of Grantmakers</a:t>
            </a:r>
            <a:br>
              <a:rPr lang="en-US" sz="900" u="sng" dirty="0">
                <a:hlinkClick r:id="rId4"/>
              </a:rPr>
            </a:br>
            <a:endParaRPr lang="en-US" sz="900" u="sng" dirty="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900" b="1" dirty="0"/>
              <a:t>Unpreparedness</a:t>
            </a:r>
            <a:r>
              <a:rPr lang="en-US" sz="900" dirty="0"/>
              <a:t>: A staggering 92% of nonprofits feel unprepared for AI integration, citing inadequate infrastructure and a lack of clear policies.</a:t>
            </a:r>
            <a:r>
              <a:rPr lang="en-US" sz="900" dirty="0">
                <a:uFill>
                  <a:noFill/>
                </a:uFill>
                <a:hlinkClick r:id="rId5"/>
              </a:rPr>
              <a:t> </a:t>
            </a:r>
            <a:r>
              <a:rPr lang="en-US" sz="900" u="sng" dirty="0">
                <a:hlinkClick r:id="rId5"/>
              </a:rPr>
              <a:t>Non Profit News | Nonprofit Quarterly+1Bloomerang+1</a:t>
            </a:r>
            <a:br>
              <a:rPr lang="en-US" sz="900" u="sng" dirty="0">
                <a:hlinkClick r:id="rId5"/>
              </a:rPr>
            </a:br>
            <a:endParaRPr lang="en-US" sz="900" u="sng" dirty="0"/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endParaRPr lang="en-US" sz="900" dirty="0"/>
          </a:p>
        </p:txBody>
      </p:sp>
      <p:pic>
        <p:nvPicPr>
          <p:cNvPr id="420" name="Google Shape;420;p61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039525" y="2058433"/>
            <a:ext cx="3591379" cy="1977440"/>
          </a:xfrm>
          <a:prstGeom prst="rect">
            <a:avLst/>
          </a:prstGeom>
          <a:noFill/>
        </p:spPr>
      </p:pic>
      <p:sp>
        <p:nvSpPr>
          <p:cNvPr id="429" name="Freeform: Shape 428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036218" y="4657060"/>
            <a:ext cx="5107781" cy="486440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2" name="Rectangle 431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Freeform: Shape 433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414" y="0"/>
            <a:ext cx="5653586" cy="51435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5" name="Google Shape;425;p62"/>
          <p:cNvSpPr txBox="1">
            <a:spLocks noGrp="1"/>
          </p:cNvSpPr>
          <p:nvPr>
            <p:ph type="title"/>
          </p:nvPr>
        </p:nvSpPr>
        <p:spPr>
          <a:xfrm>
            <a:off x="4400550" y="457200"/>
            <a:ext cx="3982587" cy="992165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So what?</a:t>
            </a:r>
          </a:p>
        </p:txBody>
      </p:sp>
      <p:pic>
        <p:nvPicPr>
          <p:cNvPr id="427" name="Google Shape;427;p6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9911" y="506673"/>
            <a:ext cx="2761931" cy="4137725"/>
          </a:xfrm>
          <a:prstGeom prst="rect">
            <a:avLst/>
          </a:prstGeom>
          <a:noFill/>
        </p:spPr>
      </p:pic>
      <p:sp>
        <p:nvSpPr>
          <p:cNvPr id="426" name="Google Shape;426;p62"/>
          <p:cNvSpPr txBox="1">
            <a:spLocks noGrp="1"/>
          </p:cNvSpPr>
          <p:nvPr>
            <p:ph type="body" idx="1"/>
          </p:nvPr>
        </p:nvSpPr>
        <p:spPr>
          <a:xfrm>
            <a:off x="4400550" y="1645576"/>
            <a:ext cx="3982587" cy="2931439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500"/>
              <a:t>Your client, organizational and donor data may be used improperly.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500"/>
              <a:t>Your employees aren’t sure what is permitted/isn’t permitted.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endParaRPr lang="en-US" sz="1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6" name="Rectangle 445">
            <a:extLst>
              <a:ext uri="{FF2B5EF4-FFF2-40B4-BE49-F238E27FC236}">
                <a16:creationId xmlns:a16="http://schemas.microsoft.com/office/drawing/2014/main" id="{13EFA6C3-82DC-4131-9929-2523E6FD0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Google Shape;432;p63"/>
          <p:cNvSpPr txBox="1">
            <a:spLocks noGrp="1"/>
          </p:cNvSpPr>
          <p:nvPr>
            <p:ph type="title"/>
          </p:nvPr>
        </p:nvSpPr>
        <p:spPr>
          <a:xfrm>
            <a:off x="4036218" y="457200"/>
            <a:ext cx="4362271" cy="998129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Your mission</a:t>
            </a:r>
          </a:p>
        </p:txBody>
      </p:sp>
      <p:sp>
        <p:nvSpPr>
          <p:cNvPr id="447" name="Freeform: Shape 446">
            <a:extLst>
              <a:ext uri="{FF2B5EF4-FFF2-40B4-BE49-F238E27FC236}">
                <a16:creationId xmlns:a16="http://schemas.microsoft.com/office/drawing/2014/main" id="{AEC9469E-14CA-4358-BABC-CBF836A61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652260" cy="575983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8" name="Freeform: Shape 447">
            <a:extLst>
              <a:ext uri="{FF2B5EF4-FFF2-40B4-BE49-F238E27FC236}">
                <a16:creationId xmlns:a16="http://schemas.microsoft.com/office/drawing/2014/main" id="{048EB4C9-ACAF-4CCA-BA6E-93144319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4314" y="4520743"/>
            <a:ext cx="5929686" cy="622757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4" name="Google Shape;434;p6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1750" y="885397"/>
            <a:ext cx="2464154" cy="3691618"/>
          </a:xfrm>
          <a:prstGeom prst="rect">
            <a:avLst/>
          </a:prstGeom>
          <a:noFill/>
        </p:spPr>
      </p:pic>
      <p:sp>
        <p:nvSpPr>
          <p:cNvPr id="433" name="Google Shape;433;p63"/>
          <p:cNvSpPr txBox="1">
            <a:spLocks noGrp="1"/>
          </p:cNvSpPr>
          <p:nvPr>
            <p:ph type="body" idx="1"/>
          </p:nvPr>
        </p:nvSpPr>
        <p:spPr>
          <a:xfrm>
            <a:off x="4036218" y="1645575"/>
            <a:ext cx="4362272" cy="2931441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500"/>
              <a:t>Create a </a:t>
            </a:r>
            <a:r>
              <a:rPr lang="en-US" sz="1500" b="1"/>
              <a:t>culture of AI usage</a:t>
            </a:r>
            <a:r>
              <a:rPr lang="en-US" sz="1500"/>
              <a:t> in your organization that:</a:t>
            </a:r>
          </a:p>
          <a:p>
            <a:pPr marL="457200" lvl="0" indent="-317500" rtl="0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-US" sz="1500"/>
              <a:t>Helps everyone become more efficient and effective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500"/>
              <a:t>Creates a culture of transparency and accuracy around AI usage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500"/>
              <a:t>Honors your organization’s values, mission and responsibilities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1713</Words>
  <Application>Microsoft Office PowerPoint</Application>
  <PresentationFormat>On-screen Show (16:9)</PresentationFormat>
  <Paragraphs>175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Montserrat</vt:lpstr>
      <vt:lpstr>Montserrat Medium</vt:lpstr>
      <vt:lpstr>Arial</vt:lpstr>
      <vt:lpstr>IBM Plex Sans</vt:lpstr>
      <vt:lpstr>Play</vt:lpstr>
      <vt:lpstr>IBM Plex Mono Light</vt:lpstr>
      <vt:lpstr>IBM Plex Mono Medium</vt:lpstr>
      <vt:lpstr>Office Theme</vt:lpstr>
      <vt:lpstr>Eric Molho</vt:lpstr>
      <vt:lpstr>One Way to Think About AI</vt:lpstr>
      <vt:lpstr>PowerPoint Presentation</vt:lpstr>
      <vt:lpstr>Generative Artificial Intelligence (AI)</vt:lpstr>
      <vt:lpstr>What’s Going On?</vt:lpstr>
      <vt:lpstr>PowerPoint Presentation</vt:lpstr>
      <vt:lpstr>AND . . . </vt:lpstr>
      <vt:lpstr>So what?</vt:lpstr>
      <vt:lpstr>Your mission</vt:lpstr>
      <vt:lpstr>Areas of Exploration</vt:lpstr>
      <vt:lpstr>AND . . . </vt:lpstr>
      <vt:lpstr>How do we do it?</vt:lpstr>
      <vt:lpstr>What are the biggest risks for your organization?  start there</vt:lpstr>
      <vt:lpstr>Good Enough Is Good Enough!</vt:lpstr>
      <vt:lpstr>Appropriate Use</vt:lpstr>
      <vt:lpstr>Identifying &amp; Mitigating Bias</vt:lpstr>
      <vt:lpstr>Ensuring Accuracy</vt:lpstr>
      <vt:lpstr>Data Protection &amp; Privacy</vt:lpstr>
      <vt:lpstr>Transparency and Accountability</vt:lpstr>
      <vt:lpstr>Training &amp; Professional Development</vt:lpstr>
      <vt:lpstr>Misuse</vt:lpstr>
      <vt:lpstr>Reporting Misuse</vt:lpstr>
      <vt:lpstr>External Collaborations</vt:lpstr>
      <vt:lpstr>Meeting Notetakers</vt:lpstr>
      <vt:lpstr>Copyright</vt:lpstr>
      <vt:lpstr>Frameworks and Tools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Eric Molho</cp:lastModifiedBy>
  <cp:revision>2</cp:revision>
  <dcterms:modified xsi:type="dcterms:W3CDTF">2025-06-04T11:51:04Z</dcterms:modified>
</cp:coreProperties>
</file>