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Boston Angel" panose="020B0604020202020204" charset="0"/>
      <p:regular r:id="rId12"/>
    </p:embeddedFont>
    <p:embeddedFont>
      <p:font typeface="Boston Angel Bold" panose="020B0604020202020204" charset="0"/>
      <p:regular r:id="rId13"/>
    </p:embeddedFont>
    <p:embeddedFont>
      <p:font typeface="Cerebri" panose="020B0604020202020204" charset="0"/>
      <p:regular r:id="rId14"/>
    </p:embeddedFont>
    <p:embeddedFont>
      <p:font typeface="Cerebri Light" panose="020B0604020202020204" charset="0"/>
      <p:regular r:id="rId15"/>
    </p:embeddedFont>
    <p:embeddedFont>
      <p:font typeface="Inria Serif Bold Italics" panose="020B0604020202020204" charset="0"/>
      <p:regular r:id="rId16"/>
    </p:embeddedFont>
    <p:embeddedFont>
      <p:font typeface="Inria Serif Italics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22443D-17D1-4282-4C4D-67BA46BBFDD3}" v="34" dt="2026-04-30T15:14:19.6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0c39f1d2-93de-4cb4-b898-09928caf2854::" providerId="AD" clId="Web-{B422443D-17D1-4282-4C4D-67BA46BBFDD3}"/>
    <pc:docChg chg="modSld">
      <pc:chgData name="Guest User" userId="S::urn:spo:tenantanon#0c39f1d2-93de-4cb4-b898-09928caf2854::" providerId="AD" clId="Web-{B422443D-17D1-4282-4C4D-67BA46BBFDD3}" dt="2026-04-30T15:14:18.806" v="29"/>
      <pc:docMkLst>
        <pc:docMk/>
      </pc:docMkLst>
      <pc:sldChg chg="addSp delSp modSp">
        <pc:chgData name="Guest User" userId="S::urn:spo:tenantanon#0c39f1d2-93de-4cb4-b898-09928caf2854::" providerId="AD" clId="Web-{B422443D-17D1-4282-4C4D-67BA46BBFDD3}" dt="2026-04-30T14:04:57.038" v="24" actId="14100"/>
        <pc:sldMkLst>
          <pc:docMk/>
          <pc:sldMk cId="0" sldId="257"/>
        </pc:sldMkLst>
        <pc:spChg chg="ord">
          <ac:chgData name="Guest User" userId="S::urn:spo:tenantanon#0c39f1d2-93de-4cb4-b898-09928caf2854::" providerId="AD" clId="Web-{B422443D-17D1-4282-4C4D-67BA46BBFDD3}" dt="2026-04-30T13:59:15.664" v="23"/>
          <ac:spMkLst>
            <pc:docMk/>
            <pc:sldMk cId="0" sldId="257"/>
            <ac:spMk id="2" creationId="{00000000-0000-0000-0000-000000000000}"/>
          </ac:spMkLst>
        </pc:spChg>
        <pc:grpChg chg="ord">
          <ac:chgData name="Guest User" userId="S::urn:spo:tenantanon#0c39f1d2-93de-4cb4-b898-09928caf2854::" providerId="AD" clId="Web-{B422443D-17D1-4282-4C4D-67BA46BBFDD3}" dt="2026-04-30T13:59:09.227" v="22"/>
          <ac:grpSpMkLst>
            <pc:docMk/>
            <pc:sldMk cId="0" sldId="257"/>
            <ac:grpSpMk id="3" creationId="{00000000-0000-0000-0000-000000000000}"/>
          </ac:grpSpMkLst>
        </pc:grpChg>
        <pc:picChg chg="add del mod modCrop">
          <ac:chgData name="Guest User" userId="S::urn:spo:tenantanon#0c39f1d2-93de-4cb4-b898-09928caf2854::" providerId="AD" clId="Web-{B422443D-17D1-4282-4C4D-67BA46BBFDD3}" dt="2026-04-30T13:57:26.912" v="12"/>
          <ac:picMkLst>
            <pc:docMk/>
            <pc:sldMk cId="0" sldId="257"/>
            <ac:picMk id="11" creationId="{C201D7A1-B44D-69E7-79A1-7552439BDD61}"/>
          </ac:picMkLst>
        </pc:picChg>
        <pc:picChg chg="add mod ord modCrop">
          <ac:chgData name="Guest User" userId="S::urn:spo:tenantanon#0c39f1d2-93de-4cb4-b898-09928caf2854::" providerId="AD" clId="Web-{B422443D-17D1-4282-4C4D-67BA46BBFDD3}" dt="2026-04-30T14:04:57.038" v="24" actId="14100"/>
          <ac:picMkLst>
            <pc:docMk/>
            <pc:sldMk cId="0" sldId="257"/>
            <ac:picMk id="12" creationId="{9707162F-A636-9FAA-8C06-0BD9FEC1B9BD}"/>
          </ac:picMkLst>
        </pc:picChg>
      </pc:sldChg>
      <pc:sldChg chg="addSp modSp">
        <pc:chgData name="Guest User" userId="S::urn:spo:tenantanon#0c39f1d2-93de-4cb4-b898-09928caf2854::" providerId="AD" clId="Web-{B422443D-17D1-4282-4C4D-67BA46BBFDD3}" dt="2026-04-30T15:14:18.806" v="29"/>
        <pc:sldMkLst>
          <pc:docMk/>
          <pc:sldMk cId="0" sldId="265"/>
        </pc:sldMkLst>
        <pc:picChg chg="add mod">
          <ac:chgData name="Guest User" userId="S::urn:spo:tenantanon#0c39f1d2-93de-4cb4-b898-09928caf2854::" providerId="AD" clId="Web-{B422443D-17D1-4282-4C4D-67BA46BBFDD3}" dt="2026-04-30T15:14:18.806" v="29"/>
          <ac:picMkLst>
            <pc:docMk/>
            <pc:sldMk cId="0" sldId="265"/>
            <ac:picMk id="10" creationId="{7CC8B238-798F-1179-98D7-9E15410D81A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jpeg"/><Relationship Id="rId7" Type="http://schemas.openxmlformats.org/officeDocument/2006/relationships/image" Target="../media/image2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jpeg"/><Relationship Id="rId10" Type="http://schemas.openxmlformats.org/officeDocument/2006/relationships/image" Target="../media/image31.png"/><Relationship Id="rId4" Type="http://schemas.openxmlformats.org/officeDocument/2006/relationships/image" Target="../media/image26.jpe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5400000">
            <a:off x="13004862" y="-3063430"/>
            <a:ext cx="3931252" cy="6635024"/>
          </a:xfrm>
          <a:custGeom>
            <a:avLst/>
            <a:gdLst/>
            <a:ahLst/>
            <a:cxnLst/>
            <a:rect l="l" t="t" r="r" b="b"/>
            <a:pathLst>
              <a:path w="3931252" h="6635024">
                <a:moveTo>
                  <a:pt x="0" y="0"/>
                </a:moveTo>
                <a:lnTo>
                  <a:pt x="3931252" y="0"/>
                </a:lnTo>
                <a:lnTo>
                  <a:pt x="3931252" y="6635024"/>
                </a:lnTo>
                <a:lnTo>
                  <a:pt x="0" y="66350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5400000" flipV="1">
            <a:off x="1351886" y="6969488"/>
            <a:ext cx="3931252" cy="6635024"/>
          </a:xfrm>
          <a:custGeom>
            <a:avLst/>
            <a:gdLst/>
            <a:ahLst/>
            <a:cxnLst/>
            <a:rect l="l" t="t" r="r" b="b"/>
            <a:pathLst>
              <a:path w="3931252" h="6635024">
                <a:moveTo>
                  <a:pt x="0" y="6635024"/>
                </a:moveTo>
                <a:lnTo>
                  <a:pt x="3931252" y="6635024"/>
                </a:lnTo>
                <a:lnTo>
                  <a:pt x="3931252" y="0"/>
                </a:lnTo>
                <a:lnTo>
                  <a:pt x="0" y="0"/>
                </a:lnTo>
                <a:lnTo>
                  <a:pt x="0" y="6635024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8700" y="1028700"/>
            <a:ext cx="1119188" cy="1959979"/>
          </a:xfrm>
          <a:custGeom>
            <a:avLst/>
            <a:gdLst/>
            <a:ahLst/>
            <a:cxnLst/>
            <a:rect l="l" t="t" r="r" b="b"/>
            <a:pathLst>
              <a:path w="1119188" h="1959979">
                <a:moveTo>
                  <a:pt x="0" y="0"/>
                </a:moveTo>
                <a:lnTo>
                  <a:pt x="1119188" y="0"/>
                </a:lnTo>
                <a:lnTo>
                  <a:pt x="1119188" y="1959979"/>
                </a:lnTo>
                <a:lnTo>
                  <a:pt x="0" y="19599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924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140112" y="7160785"/>
            <a:ext cx="1119188" cy="1959979"/>
          </a:xfrm>
          <a:custGeom>
            <a:avLst/>
            <a:gdLst/>
            <a:ahLst/>
            <a:cxnLst/>
            <a:rect l="l" t="t" r="r" b="b"/>
            <a:pathLst>
              <a:path w="1119188" h="1959979">
                <a:moveTo>
                  <a:pt x="0" y="0"/>
                </a:moveTo>
                <a:lnTo>
                  <a:pt x="1119188" y="0"/>
                </a:lnTo>
                <a:lnTo>
                  <a:pt x="1119188" y="1959979"/>
                </a:lnTo>
                <a:lnTo>
                  <a:pt x="0" y="19599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11924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5021410" y="4417302"/>
            <a:ext cx="258303" cy="303886"/>
          </a:xfrm>
          <a:custGeom>
            <a:avLst/>
            <a:gdLst/>
            <a:ahLst/>
            <a:cxnLst/>
            <a:rect l="l" t="t" r="r" b="b"/>
            <a:pathLst>
              <a:path w="258303" h="303886">
                <a:moveTo>
                  <a:pt x="0" y="0"/>
                </a:moveTo>
                <a:lnTo>
                  <a:pt x="258302" y="0"/>
                </a:lnTo>
                <a:lnTo>
                  <a:pt x="258302" y="303886"/>
                </a:lnTo>
                <a:lnTo>
                  <a:pt x="0" y="3038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3008288" y="4417302"/>
            <a:ext cx="258303" cy="303886"/>
          </a:xfrm>
          <a:custGeom>
            <a:avLst/>
            <a:gdLst/>
            <a:ahLst/>
            <a:cxnLst/>
            <a:rect l="l" t="t" r="r" b="b"/>
            <a:pathLst>
              <a:path w="258303" h="303886">
                <a:moveTo>
                  <a:pt x="0" y="0"/>
                </a:moveTo>
                <a:lnTo>
                  <a:pt x="258302" y="0"/>
                </a:lnTo>
                <a:lnTo>
                  <a:pt x="258302" y="303886"/>
                </a:lnTo>
                <a:lnTo>
                  <a:pt x="0" y="3038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5049099" y="5493053"/>
            <a:ext cx="8192905" cy="1264441"/>
            <a:chOff x="0" y="0"/>
            <a:chExt cx="2633255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33255" cy="406400"/>
            </a:xfrm>
            <a:custGeom>
              <a:avLst/>
              <a:gdLst/>
              <a:ahLst/>
              <a:cxnLst/>
              <a:rect l="l" t="t" r="r" b="b"/>
              <a:pathLst>
                <a:path w="2633255" h="406400">
                  <a:moveTo>
                    <a:pt x="2430055" y="0"/>
                  </a:moveTo>
                  <a:cubicBezTo>
                    <a:pt x="2542280" y="0"/>
                    <a:pt x="2633255" y="90976"/>
                    <a:pt x="2633255" y="203200"/>
                  </a:cubicBezTo>
                  <a:cubicBezTo>
                    <a:pt x="2633255" y="315424"/>
                    <a:pt x="2542280" y="406400"/>
                    <a:pt x="243005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63325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477692" y="3839516"/>
            <a:ext cx="11332616" cy="1548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8"/>
              </a:lnSpc>
            </a:pPr>
            <a:r>
              <a:rPr lang="en-US" sz="11261" spc="1002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HOLDING SPACE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671581" y="5761101"/>
            <a:ext cx="6944838" cy="433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5"/>
              </a:lnSpc>
            </a:pPr>
            <a:r>
              <a:rPr lang="en-US" sz="3500" i="1">
                <a:solidFill>
                  <a:srgbClr val="7B6413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Without Losing Yourself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805324" y="7457832"/>
            <a:ext cx="4680456" cy="523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1C2011"/>
                </a:solidFill>
                <a:latin typeface="Boston Angel Bold"/>
                <a:ea typeface="Boston Angel Bold"/>
                <a:cs typeface="Boston Angel Bold"/>
                <a:sym typeface="Boston Angel Bold"/>
              </a:rPr>
              <a:t>Presented By: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05324" y="7943607"/>
            <a:ext cx="4680456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 spc="-42">
                <a:solidFill>
                  <a:srgbClr val="1C2011"/>
                </a:solidFill>
                <a:latin typeface="Cerebri Light"/>
                <a:ea typeface="Cerebri Light"/>
                <a:cs typeface="Cerebri Light"/>
                <a:sym typeface="Cerebri Light"/>
              </a:rPr>
              <a:t>Jill McDonald &amp; Christy Miller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6504391" y="821570"/>
            <a:ext cx="1509818" cy="856821"/>
          </a:xfrm>
          <a:custGeom>
            <a:avLst/>
            <a:gdLst/>
            <a:ahLst/>
            <a:cxnLst/>
            <a:rect l="l" t="t" r="r" b="b"/>
            <a:pathLst>
              <a:path w="1509818" h="856821">
                <a:moveTo>
                  <a:pt x="0" y="0"/>
                </a:moveTo>
                <a:lnTo>
                  <a:pt x="1509818" y="0"/>
                </a:lnTo>
                <a:lnTo>
                  <a:pt x="1509818" y="856822"/>
                </a:lnTo>
                <a:lnTo>
                  <a:pt x="0" y="8568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573811" y="6755458"/>
            <a:ext cx="3647315" cy="2786549"/>
          </a:xfrm>
          <a:custGeom>
            <a:avLst/>
            <a:gdLst/>
            <a:ahLst/>
            <a:cxnLst/>
            <a:rect l="l" t="t" r="r" b="b"/>
            <a:pathLst>
              <a:path w="3647315" h="2786549">
                <a:moveTo>
                  <a:pt x="0" y="0"/>
                </a:moveTo>
                <a:lnTo>
                  <a:pt x="3647315" y="0"/>
                </a:lnTo>
                <a:lnTo>
                  <a:pt x="3647315" y="2786549"/>
                </a:lnTo>
                <a:lnTo>
                  <a:pt x="0" y="27865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403642" y="7250514"/>
            <a:ext cx="4243685" cy="758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691"/>
              </a:lnSpc>
              <a:spcBef>
                <a:spcPct val="0"/>
              </a:spcBef>
            </a:pPr>
            <a:r>
              <a:rPr lang="en-US" sz="4703" spc="-94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C</a:t>
            </a:r>
            <a:r>
              <a:rPr lang="en-US" sz="4703" u="none" strike="noStrike" spc="-94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ontact Info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03642" y="8129682"/>
            <a:ext cx="4807326" cy="370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57"/>
              </a:lnSpc>
            </a:pPr>
            <a:r>
              <a:rPr lang="en-US" sz="2351">
                <a:solidFill>
                  <a:srgbClr val="1C2011"/>
                </a:solidFill>
                <a:latin typeface="Cerebri Light"/>
                <a:ea typeface="Cerebri Light"/>
                <a:cs typeface="Cerebri Light"/>
                <a:sym typeface="Cerebri Light"/>
              </a:rPr>
              <a:t>jill@dvccminot.org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03642" y="8480813"/>
            <a:ext cx="4807326" cy="370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57"/>
              </a:lnSpc>
            </a:pPr>
            <a:r>
              <a:rPr lang="en-US" sz="2351">
                <a:solidFill>
                  <a:srgbClr val="1C2011"/>
                </a:solidFill>
                <a:latin typeface="Cerebri Light"/>
                <a:ea typeface="Cerebri Light"/>
                <a:cs typeface="Cerebri Light"/>
                <a:sym typeface="Cerebri Light"/>
              </a:rPr>
              <a:t>christy@svunitedway.com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14809" y="2248836"/>
            <a:ext cx="9571692" cy="1759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30"/>
              </a:lnSpc>
            </a:pPr>
            <a:r>
              <a:rPr lang="en-US" sz="12768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THANK YOU!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14809" y="4596562"/>
            <a:ext cx="7490978" cy="823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5"/>
              </a:lnSpc>
            </a:pPr>
            <a:r>
              <a:rPr lang="en-US" sz="3500" i="1">
                <a:solidFill>
                  <a:srgbClr val="422F04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Presented By: Jill McDonald &amp;</a:t>
            </a:r>
          </a:p>
          <a:p>
            <a:pPr algn="ctr">
              <a:lnSpc>
                <a:spcPts val="3115"/>
              </a:lnSpc>
            </a:pPr>
            <a:r>
              <a:rPr lang="en-US" sz="3500" i="1">
                <a:solidFill>
                  <a:srgbClr val="422F04"/>
                </a:solidFill>
                <a:latin typeface="Inria Serif Italics"/>
                <a:ea typeface="Inria Serif Italics"/>
                <a:cs typeface="Inria Serif Italics"/>
                <a:sym typeface="Inria Serif Italics"/>
              </a:rPr>
              <a:t>Christy Miller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C8B238-798F-1179-98D7-9E15410D81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38897" y="6953250"/>
            <a:ext cx="3725954" cy="21291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5400000">
            <a:off x="2923468" y="2272120"/>
            <a:ext cx="3227153" cy="11309543"/>
            <a:chOff x="0" y="0"/>
            <a:chExt cx="660400" cy="23143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2314368"/>
            </a:xfrm>
            <a:custGeom>
              <a:avLst/>
              <a:gdLst/>
              <a:ahLst/>
              <a:cxnLst/>
              <a:rect l="l" t="t" r="r" b="b"/>
              <a:pathLst>
                <a:path w="660400" h="231436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61856"/>
                  </a:cubicBezTo>
                  <a:lnTo>
                    <a:pt x="660400" y="2314368"/>
                  </a:lnTo>
                  <a:lnTo>
                    <a:pt x="0" y="2314368"/>
                  </a:lnTo>
                  <a:lnTo>
                    <a:pt x="0" y="363305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8900"/>
              <a:ext cx="660400" cy="22254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Picture 11" descr="A person smiling at camera&#10;&#10;AI-generated content may be incorrect.">
            <a:extLst>
              <a:ext uri="{FF2B5EF4-FFF2-40B4-BE49-F238E27FC236}">
                <a16:creationId xmlns:a16="http://schemas.microsoft.com/office/drawing/2014/main" id="{9707162F-A636-9FAA-8C06-0BD9FEC1B9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055" t="17660" r="1032" b="752"/>
          <a:stretch>
            <a:fillRect/>
          </a:stretch>
        </p:blipFill>
        <p:spPr>
          <a:xfrm>
            <a:off x="7916956" y="3082130"/>
            <a:ext cx="5608217" cy="7603278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7417706" y="-127394"/>
            <a:ext cx="4016225" cy="4016225"/>
          </a:xfrm>
          <a:custGeom>
            <a:avLst/>
            <a:gdLst/>
            <a:ahLst/>
            <a:cxnLst/>
            <a:rect l="l" t="t" r="r" b="b"/>
            <a:pathLst>
              <a:path w="4016225" h="4016225">
                <a:moveTo>
                  <a:pt x="0" y="0"/>
                </a:moveTo>
                <a:lnTo>
                  <a:pt x="4016225" y="0"/>
                </a:lnTo>
                <a:lnTo>
                  <a:pt x="4016225" y="4016225"/>
                </a:lnTo>
                <a:lnTo>
                  <a:pt x="0" y="40162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881378" y="261036"/>
            <a:ext cx="1121298" cy="1121298"/>
          </a:xfrm>
          <a:custGeom>
            <a:avLst/>
            <a:gdLst/>
            <a:ahLst/>
            <a:cxnLst/>
            <a:rect l="l" t="t" r="r" b="b"/>
            <a:pathLst>
              <a:path w="1121298" h="1121298">
                <a:moveTo>
                  <a:pt x="0" y="0"/>
                </a:moveTo>
                <a:lnTo>
                  <a:pt x="1121299" y="0"/>
                </a:lnTo>
                <a:lnTo>
                  <a:pt x="1121299" y="1121298"/>
                </a:lnTo>
                <a:lnTo>
                  <a:pt x="0" y="11212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535901" y="3086228"/>
            <a:ext cx="5070292" cy="7607339"/>
          </a:xfrm>
          <a:custGeom>
            <a:avLst/>
            <a:gdLst/>
            <a:ahLst/>
            <a:cxnLst/>
            <a:rect l="l" t="t" r="r" b="b"/>
            <a:pathLst>
              <a:path w="5070292" h="7607339">
                <a:moveTo>
                  <a:pt x="0" y="0"/>
                </a:moveTo>
                <a:lnTo>
                  <a:pt x="5070291" y="0"/>
                </a:lnTo>
                <a:lnTo>
                  <a:pt x="5070291" y="7607339"/>
                </a:lnTo>
                <a:lnTo>
                  <a:pt x="0" y="76073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52509" y="3181478"/>
            <a:ext cx="7165198" cy="1231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55"/>
              </a:lnSpc>
            </a:pPr>
            <a:r>
              <a:rPr lang="en-US" sz="8742" spc="323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Welcome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79487" y="6811109"/>
            <a:ext cx="7125080" cy="1574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3181" lvl="1" indent="-276591" algn="l">
              <a:lnSpc>
                <a:spcPts val="4253"/>
              </a:lnSpc>
              <a:buFont typeface="Arial"/>
              <a:buChar char="•"/>
            </a:pPr>
            <a:r>
              <a:rPr lang="en-US" sz="2562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Introduction</a:t>
            </a:r>
          </a:p>
          <a:p>
            <a:pPr marL="553181" lvl="1" indent="-276591" algn="l">
              <a:lnSpc>
                <a:spcPts val="4253"/>
              </a:lnSpc>
              <a:buFont typeface="Arial"/>
              <a:buChar char="•"/>
            </a:pPr>
            <a:r>
              <a:rPr lang="en-US" sz="2562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Pulse Check</a:t>
            </a:r>
          </a:p>
          <a:p>
            <a:pPr marL="553181" lvl="1" indent="-276591" algn="l">
              <a:lnSpc>
                <a:spcPts val="4253"/>
              </a:lnSpc>
              <a:buFont typeface="Arial"/>
              <a:buChar char="•"/>
            </a:pPr>
            <a:r>
              <a:rPr lang="en-US" sz="2562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Group Agreements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1171364"/>
            <a:ext cx="6091349" cy="8086936"/>
            <a:chOff x="0" y="0"/>
            <a:chExt cx="943709" cy="125287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3709" cy="1252878"/>
            </a:xfrm>
            <a:custGeom>
              <a:avLst/>
              <a:gdLst/>
              <a:ahLst/>
              <a:cxnLst/>
              <a:rect l="l" t="t" r="r" b="b"/>
              <a:pathLst>
                <a:path w="943709" h="1252878">
                  <a:moveTo>
                    <a:pt x="0" y="0"/>
                  </a:moveTo>
                  <a:lnTo>
                    <a:pt x="943709" y="0"/>
                  </a:lnTo>
                  <a:lnTo>
                    <a:pt x="943709" y="1252878"/>
                  </a:lnTo>
                  <a:lnTo>
                    <a:pt x="0" y="1252878"/>
                  </a:lnTo>
                  <a:close/>
                </a:path>
              </a:pathLst>
            </a:custGeom>
            <a:blipFill>
              <a:blip r:embed="rId3"/>
              <a:stretch>
                <a:fillRect l="-50008" r="-5000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11855185" y="1504412"/>
            <a:ext cx="2873310" cy="12634465"/>
            <a:chOff x="0" y="0"/>
            <a:chExt cx="660400" cy="29038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0400" cy="2903898"/>
            </a:xfrm>
            <a:custGeom>
              <a:avLst/>
              <a:gdLst/>
              <a:ahLst/>
              <a:cxnLst/>
              <a:rect l="l" t="t" r="r" b="b"/>
              <a:pathLst>
                <a:path w="660400" h="290389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74951"/>
                  </a:cubicBezTo>
                  <a:lnTo>
                    <a:pt x="660400" y="2903898"/>
                  </a:lnTo>
                  <a:lnTo>
                    <a:pt x="0" y="2903898"/>
                  </a:lnTo>
                  <a:lnTo>
                    <a:pt x="0" y="376828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8900"/>
              <a:ext cx="660400" cy="28149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3893735" y="-975301"/>
            <a:ext cx="5705421" cy="2146665"/>
          </a:xfrm>
          <a:custGeom>
            <a:avLst/>
            <a:gdLst/>
            <a:ahLst/>
            <a:cxnLst/>
            <a:rect l="l" t="t" r="r" b="b"/>
            <a:pathLst>
              <a:path w="5705421" h="2146665">
                <a:moveTo>
                  <a:pt x="0" y="0"/>
                </a:moveTo>
                <a:lnTo>
                  <a:pt x="5705421" y="0"/>
                </a:lnTo>
                <a:lnTo>
                  <a:pt x="5705421" y="2146665"/>
                </a:lnTo>
                <a:lnTo>
                  <a:pt x="0" y="21466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810362" y="9012085"/>
            <a:ext cx="5112266" cy="492429"/>
          </a:xfrm>
          <a:custGeom>
            <a:avLst/>
            <a:gdLst/>
            <a:ahLst/>
            <a:cxnLst/>
            <a:rect l="l" t="t" r="r" b="b"/>
            <a:pathLst>
              <a:path w="5112266" h="492429">
                <a:moveTo>
                  <a:pt x="0" y="0"/>
                </a:moveTo>
                <a:lnTo>
                  <a:pt x="5112266" y="0"/>
                </a:lnTo>
                <a:lnTo>
                  <a:pt x="5112266" y="492430"/>
                </a:lnTo>
                <a:lnTo>
                  <a:pt x="0" y="4924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818782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307601" y="3140967"/>
            <a:ext cx="8951699" cy="2331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18"/>
              </a:lnSpc>
              <a:spcBef>
                <a:spcPct val="0"/>
              </a:spcBef>
            </a:pPr>
            <a:r>
              <a:rPr lang="en-US" sz="7557" spc="279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What Does Burnout Look Like?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69610" y="7019831"/>
            <a:ext cx="8900828" cy="1498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3181" lvl="1" indent="-276591" algn="l">
              <a:lnSpc>
                <a:spcPts val="4022"/>
              </a:lnSpc>
              <a:buFont typeface="Arial"/>
              <a:buChar char="•"/>
            </a:pPr>
            <a:r>
              <a:rPr lang="en-US" sz="2562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Nonprofit culture impacts</a:t>
            </a:r>
          </a:p>
          <a:p>
            <a:pPr marL="553181" lvl="1" indent="-276591" algn="l">
              <a:lnSpc>
                <a:spcPts val="4022"/>
              </a:lnSpc>
              <a:buFont typeface="Arial"/>
              <a:buChar char="•"/>
            </a:pPr>
            <a:r>
              <a:rPr lang="en-US" sz="2562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Observations from an outsider</a:t>
            </a:r>
          </a:p>
          <a:p>
            <a:pPr marL="553181" lvl="1" indent="-276591" algn="l">
              <a:lnSpc>
                <a:spcPts val="4022"/>
              </a:lnSpc>
              <a:buFont typeface="Arial"/>
              <a:buChar char="•"/>
            </a:pPr>
            <a:r>
              <a:rPr lang="en-US" sz="2562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Activity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108115" y="-1570304"/>
            <a:ext cx="7294251" cy="12072878"/>
            <a:chOff x="0" y="0"/>
            <a:chExt cx="972650" cy="16098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72650" cy="1609854"/>
            </a:xfrm>
            <a:custGeom>
              <a:avLst/>
              <a:gdLst/>
              <a:ahLst/>
              <a:cxnLst/>
              <a:rect l="l" t="t" r="r" b="b"/>
              <a:pathLst>
                <a:path w="972650" h="1609854">
                  <a:moveTo>
                    <a:pt x="0" y="0"/>
                  </a:moveTo>
                  <a:lnTo>
                    <a:pt x="972650" y="0"/>
                  </a:lnTo>
                  <a:lnTo>
                    <a:pt x="972650" y="1609854"/>
                  </a:lnTo>
                  <a:lnTo>
                    <a:pt x="0" y="1609854"/>
                  </a:lnTo>
                  <a:close/>
                </a:path>
              </a:pathLst>
            </a:custGeom>
            <a:blipFill>
              <a:blip r:embed="rId3">
                <a:alphaModFix amt="31999"/>
              </a:blip>
              <a:stretch>
                <a:fillRect l="-74211" r="-7421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2092463" y="694122"/>
            <a:ext cx="4744295" cy="11835784"/>
            <a:chOff x="0" y="0"/>
            <a:chExt cx="660400" cy="16475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0400" cy="1647526"/>
            </a:xfrm>
            <a:custGeom>
              <a:avLst/>
              <a:gdLst/>
              <a:ahLst/>
              <a:cxnLst/>
              <a:rect l="l" t="t" r="r" b="b"/>
              <a:pathLst>
                <a:path w="660400" h="1647526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7044"/>
                  </a:cubicBezTo>
                  <a:lnTo>
                    <a:pt x="660400" y="1647526"/>
                  </a:lnTo>
                  <a:lnTo>
                    <a:pt x="0" y="1647526"/>
                  </a:lnTo>
                  <a:lnTo>
                    <a:pt x="0" y="34800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88900"/>
              <a:ext cx="660400" cy="15586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1453281" y="7149121"/>
            <a:ext cx="2906563" cy="2906563"/>
          </a:xfrm>
          <a:custGeom>
            <a:avLst/>
            <a:gdLst/>
            <a:ahLst/>
            <a:cxnLst/>
            <a:rect l="l" t="t" r="r" b="b"/>
            <a:pathLst>
              <a:path w="2906563" h="2906563">
                <a:moveTo>
                  <a:pt x="0" y="0"/>
                </a:moveTo>
                <a:lnTo>
                  <a:pt x="2906562" y="0"/>
                </a:lnTo>
                <a:lnTo>
                  <a:pt x="2906562" y="2906562"/>
                </a:lnTo>
                <a:lnTo>
                  <a:pt x="0" y="29065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9735813" y="2073240"/>
            <a:ext cx="2457968" cy="1358027"/>
          </a:xfrm>
          <a:custGeom>
            <a:avLst/>
            <a:gdLst/>
            <a:ahLst/>
            <a:cxnLst/>
            <a:rect l="l" t="t" r="r" b="b"/>
            <a:pathLst>
              <a:path w="2457968" h="1358027">
                <a:moveTo>
                  <a:pt x="0" y="0"/>
                </a:moveTo>
                <a:lnTo>
                  <a:pt x="2457968" y="0"/>
                </a:lnTo>
                <a:lnTo>
                  <a:pt x="2457968" y="1358027"/>
                </a:lnTo>
                <a:lnTo>
                  <a:pt x="0" y="1358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708353" y="1480474"/>
            <a:ext cx="7709412" cy="2342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63"/>
              </a:lnSpc>
            </a:pPr>
            <a:r>
              <a:rPr lang="en-US" sz="9119" spc="337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Self Assessment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41814" y="4920827"/>
            <a:ext cx="7875951" cy="2796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0317" lvl="1" indent="-290158" algn="l">
              <a:lnSpc>
                <a:spcPts val="3709"/>
              </a:lnSpc>
              <a:buFont typeface="Arial"/>
              <a:buChar char="•"/>
            </a:pPr>
            <a:r>
              <a:rPr lang="en-US" sz="2687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Physical</a:t>
            </a:r>
          </a:p>
          <a:p>
            <a:pPr marL="580317" lvl="1" indent="-290158" algn="l">
              <a:lnSpc>
                <a:spcPts val="3709"/>
              </a:lnSpc>
              <a:buFont typeface="Arial"/>
              <a:buChar char="•"/>
            </a:pPr>
            <a:r>
              <a:rPr lang="en-US" sz="2687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Emotional</a:t>
            </a:r>
          </a:p>
          <a:p>
            <a:pPr marL="580317" lvl="1" indent="-290158" algn="l">
              <a:lnSpc>
                <a:spcPts val="3709"/>
              </a:lnSpc>
              <a:buFont typeface="Arial"/>
              <a:buChar char="•"/>
            </a:pPr>
            <a:r>
              <a:rPr lang="en-US" sz="2687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Relational</a:t>
            </a:r>
          </a:p>
          <a:p>
            <a:pPr marL="580317" lvl="1" indent="-290158" algn="l">
              <a:lnSpc>
                <a:spcPts val="3709"/>
              </a:lnSpc>
              <a:buFont typeface="Arial"/>
              <a:buChar char="•"/>
            </a:pPr>
            <a:r>
              <a:rPr lang="en-US" sz="2687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Professional</a:t>
            </a:r>
          </a:p>
          <a:p>
            <a:pPr marL="580317" lvl="1" indent="-290158" algn="l">
              <a:lnSpc>
                <a:spcPts val="3709"/>
              </a:lnSpc>
              <a:buFont typeface="Arial"/>
              <a:buChar char="•"/>
            </a:pPr>
            <a:r>
              <a:rPr lang="en-US" sz="2687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Spiritual/Meaning</a:t>
            </a:r>
          </a:p>
          <a:p>
            <a:pPr marL="580317" lvl="1" indent="-290158" algn="l">
              <a:lnSpc>
                <a:spcPts val="3709"/>
              </a:lnSpc>
              <a:buFont typeface="Arial"/>
              <a:buChar char="•"/>
            </a:pPr>
            <a:r>
              <a:rPr lang="en-US" sz="2687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Cognitive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467520" y="0"/>
            <a:ext cx="5791780" cy="4942719"/>
            <a:chOff x="0" y="0"/>
            <a:chExt cx="897298" cy="7657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97298" cy="765756"/>
            </a:xfrm>
            <a:custGeom>
              <a:avLst/>
              <a:gdLst/>
              <a:ahLst/>
              <a:cxnLst/>
              <a:rect l="l" t="t" r="r" b="b"/>
              <a:pathLst>
                <a:path w="897298" h="765756">
                  <a:moveTo>
                    <a:pt x="0" y="0"/>
                  </a:moveTo>
                  <a:lnTo>
                    <a:pt x="897298" y="0"/>
                  </a:lnTo>
                  <a:lnTo>
                    <a:pt x="897298" y="765756"/>
                  </a:lnTo>
                  <a:lnTo>
                    <a:pt x="0" y="765756"/>
                  </a:lnTo>
                  <a:close/>
                </a:path>
              </a:pathLst>
            </a:custGeom>
            <a:blipFill>
              <a:blip r:embed="rId3"/>
              <a:stretch>
                <a:fillRect l="-14045" r="-1404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467520" y="5143500"/>
            <a:ext cx="6820480" cy="4114800"/>
            <a:chOff x="0" y="0"/>
            <a:chExt cx="1056671" cy="6374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56671" cy="637490"/>
            </a:xfrm>
            <a:custGeom>
              <a:avLst/>
              <a:gdLst/>
              <a:ahLst/>
              <a:cxnLst/>
              <a:rect l="l" t="t" r="r" b="b"/>
              <a:pathLst>
                <a:path w="1056671" h="637490">
                  <a:moveTo>
                    <a:pt x="0" y="0"/>
                  </a:moveTo>
                  <a:lnTo>
                    <a:pt x="1056671" y="0"/>
                  </a:lnTo>
                  <a:lnTo>
                    <a:pt x="1056671" y="637490"/>
                  </a:lnTo>
                  <a:lnTo>
                    <a:pt x="0" y="637490"/>
                  </a:lnTo>
                  <a:close/>
                </a:path>
              </a:pathLst>
            </a:custGeom>
            <a:blipFill>
              <a:blip r:embed="rId4"/>
              <a:stretch>
                <a:fillRect t="-5217" b="-52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10338320" y="779038"/>
            <a:ext cx="2258399" cy="2258399"/>
          </a:xfrm>
          <a:custGeom>
            <a:avLst/>
            <a:gdLst/>
            <a:ahLst/>
            <a:cxnLst/>
            <a:rect l="l" t="t" r="r" b="b"/>
            <a:pathLst>
              <a:path w="2258399" h="2258399">
                <a:moveTo>
                  <a:pt x="0" y="0"/>
                </a:moveTo>
                <a:lnTo>
                  <a:pt x="2258399" y="0"/>
                </a:lnTo>
                <a:lnTo>
                  <a:pt x="2258399" y="2258399"/>
                </a:lnTo>
                <a:lnTo>
                  <a:pt x="0" y="22583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 rot="5400000">
            <a:off x="2574410" y="1178511"/>
            <a:ext cx="3564088" cy="12427660"/>
            <a:chOff x="0" y="0"/>
            <a:chExt cx="660400" cy="230275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0400" cy="2302757"/>
            </a:xfrm>
            <a:custGeom>
              <a:avLst/>
              <a:gdLst/>
              <a:ahLst/>
              <a:cxnLst/>
              <a:rect l="l" t="t" r="r" b="b"/>
              <a:pathLst>
                <a:path w="660400" h="2302757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61598"/>
                  </a:cubicBezTo>
                  <a:lnTo>
                    <a:pt x="660400" y="2302757"/>
                  </a:lnTo>
                  <a:lnTo>
                    <a:pt x="0" y="2302757"/>
                  </a:lnTo>
                  <a:lnTo>
                    <a:pt x="0" y="36303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88900"/>
              <a:ext cx="660400" cy="22138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96967" y="6595116"/>
            <a:ext cx="457779" cy="457779"/>
          </a:xfrm>
          <a:custGeom>
            <a:avLst/>
            <a:gdLst/>
            <a:ahLst/>
            <a:cxnLst/>
            <a:rect l="l" t="t" r="r" b="b"/>
            <a:pathLst>
              <a:path w="457779" h="457779">
                <a:moveTo>
                  <a:pt x="0" y="0"/>
                </a:moveTo>
                <a:lnTo>
                  <a:pt x="457778" y="0"/>
                </a:lnTo>
                <a:lnTo>
                  <a:pt x="457778" y="457779"/>
                </a:lnTo>
                <a:lnTo>
                  <a:pt x="0" y="4577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096967" y="7163452"/>
            <a:ext cx="457779" cy="457779"/>
          </a:xfrm>
          <a:custGeom>
            <a:avLst/>
            <a:gdLst/>
            <a:ahLst/>
            <a:cxnLst/>
            <a:rect l="l" t="t" r="r" b="b"/>
            <a:pathLst>
              <a:path w="457779" h="457779">
                <a:moveTo>
                  <a:pt x="0" y="0"/>
                </a:moveTo>
                <a:lnTo>
                  <a:pt x="457778" y="0"/>
                </a:lnTo>
                <a:lnTo>
                  <a:pt x="457778" y="457779"/>
                </a:lnTo>
                <a:lnTo>
                  <a:pt x="0" y="4577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096967" y="7735531"/>
            <a:ext cx="457779" cy="457779"/>
          </a:xfrm>
          <a:custGeom>
            <a:avLst/>
            <a:gdLst/>
            <a:ahLst/>
            <a:cxnLst/>
            <a:rect l="l" t="t" r="r" b="b"/>
            <a:pathLst>
              <a:path w="457779" h="457779">
                <a:moveTo>
                  <a:pt x="0" y="0"/>
                </a:moveTo>
                <a:lnTo>
                  <a:pt x="457778" y="0"/>
                </a:lnTo>
                <a:lnTo>
                  <a:pt x="457778" y="457779"/>
                </a:lnTo>
                <a:lnTo>
                  <a:pt x="0" y="4577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1028700" y="1315402"/>
            <a:ext cx="7307292" cy="2454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4"/>
              </a:lnSpc>
            </a:pPr>
            <a:r>
              <a:rPr lang="en-US" sz="9605" spc="355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FLY Framework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4300338"/>
            <a:ext cx="6655507" cy="292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94"/>
              </a:lnSpc>
            </a:pPr>
            <a:r>
              <a:rPr lang="en-US" sz="2100">
                <a:solidFill>
                  <a:srgbClr val="422F04"/>
                </a:solidFill>
                <a:latin typeface="Cerebri"/>
                <a:ea typeface="Cerebri"/>
                <a:cs typeface="Cerebri"/>
                <a:sym typeface="Cerebri"/>
              </a:rPr>
              <a:t>FIRST LEAD YOURSELF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39947" y="6480816"/>
            <a:ext cx="8324675" cy="170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5"/>
              </a:lnSpc>
            </a:pPr>
            <a:r>
              <a:rPr lang="en-US" sz="2854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Healed People Heal People</a:t>
            </a:r>
          </a:p>
          <a:p>
            <a:pPr algn="l">
              <a:lnSpc>
                <a:spcPts val="4595"/>
              </a:lnSpc>
            </a:pPr>
            <a:r>
              <a:rPr lang="en-US" sz="2854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Strategies for Combating Depletion</a:t>
            </a:r>
          </a:p>
          <a:p>
            <a:pPr algn="l">
              <a:lnSpc>
                <a:spcPts val="4595"/>
              </a:lnSpc>
            </a:pPr>
            <a:r>
              <a:rPr lang="en-US" sz="2854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Wellness Industry Observation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5400000">
            <a:off x="8460662" y="968260"/>
            <a:ext cx="4744295" cy="11835784"/>
            <a:chOff x="0" y="0"/>
            <a:chExt cx="660400" cy="16475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1647526"/>
            </a:xfrm>
            <a:custGeom>
              <a:avLst/>
              <a:gdLst/>
              <a:ahLst/>
              <a:cxnLst/>
              <a:rect l="l" t="t" r="r" b="b"/>
              <a:pathLst>
                <a:path w="660400" h="1647526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7044"/>
                  </a:cubicBezTo>
                  <a:lnTo>
                    <a:pt x="660400" y="1647526"/>
                  </a:lnTo>
                  <a:lnTo>
                    <a:pt x="0" y="1647526"/>
                  </a:lnTo>
                  <a:lnTo>
                    <a:pt x="0" y="34800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8900"/>
              <a:ext cx="660400" cy="15586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6123446" cy="10287000"/>
            <a:chOff x="0" y="0"/>
            <a:chExt cx="948682" cy="15937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8682" cy="1593725"/>
            </a:xfrm>
            <a:custGeom>
              <a:avLst/>
              <a:gdLst/>
              <a:ahLst/>
              <a:cxnLst/>
              <a:rect l="l" t="t" r="r" b="b"/>
              <a:pathLst>
                <a:path w="948682" h="1593725">
                  <a:moveTo>
                    <a:pt x="0" y="0"/>
                  </a:moveTo>
                  <a:lnTo>
                    <a:pt x="948682" y="0"/>
                  </a:lnTo>
                  <a:lnTo>
                    <a:pt x="948682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3"/>
              <a:stretch>
                <a:fillRect l="-90938" r="-6120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5400000">
            <a:off x="16851855" y="-1436145"/>
            <a:ext cx="2872289" cy="5744579"/>
          </a:xfrm>
          <a:custGeom>
            <a:avLst/>
            <a:gdLst/>
            <a:ahLst/>
            <a:cxnLst/>
            <a:rect l="l" t="t" r="r" b="b"/>
            <a:pathLst>
              <a:path w="2872289" h="5744579">
                <a:moveTo>
                  <a:pt x="0" y="0"/>
                </a:moveTo>
                <a:lnTo>
                  <a:pt x="2872290" y="0"/>
                </a:lnTo>
                <a:lnTo>
                  <a:pt x="2872290" y="5744579"/>
                </a:lnTo>
                <a:lnTo>
                  <a:pt x="0" y="57445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5400000">
            <a:off x="3986797" y="8330119"/>
            <a:ext cx="4616351" cy="960462"/>
          </a:xfrm>
          <a:custGeom>
            <a:avLst/>
            <a:gdLst/>
            <a:ahLst/>
            <a:cxnLst/>
            <a:rect l="l" t="t" r="r" b="b"/>
            <a:pathLst>
              <a:path w="4616351" h="960462">
                <a:moveTo>
                  <a:pt x="0" y="0"/>
                </a:moveTo>
                <a:lnTo>
                  <a:pt x="4616352" y="0"/>
                </a:lnTo>
                <a:lnTo>
                  <a:pt x="4616352" y="960462"/>
                </a:lnTo>
                <a:lnTo>
                  <a:pt x="0" y="9604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1903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7816313" y="1754613"/>
            <a:ext cx="7709412" cy="2342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63"/>
              </a:lnSpc>
            </a:pPr>
            <a:r>
              <a:rPr lang="en-US" sz="9119" spc="337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The Outside View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816313" y="6584072"/>
            <a:ext cx="7875951" cy="462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0317" lvl="1" indent="-290158" algn="l">
              <a:lnSpc>
                <a:spcPts val="3709"/>
              </a:lnSpc>
              <a:buFont typeface="Arial"/>
              <a:buChar char="•"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-131742"/>
            <a:ext cx="18288000" cy="5667529"/>
            <a:chOff x="0" y="0"/>
            <a:chExt cx="2833290" cy="8780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33290" cy="878049"/>
            </a:xfrm>
            <a:custGeom>
              <a:avLst/>
              <a:gdLst/>
              <a:ahLst/>
              <a:cxnLst/>
              <a:rect l="l" t="t" r="r" b="b"/>
              <a:pathLst>
                <a:path w="2833290" h="878049">
                  <a:moveTo>
                    <a:pt x="0" y="0"/>
                  </a:moveTo>
                  <a:lnTo>
                    <a:pt x="2833290" y="0"/>
                  </a:lnTo>
                  <a:lnTo>
                    <a:pt x="2833290" y="878049"/>
                  </a:lnTo>
                  <a:lnTo>
                    <a:pt x="0" y="878049"/>
                  </a:lnTo>
                  <a:close/>
                </a:path>
              </a:pathLst>
            </a:custGeom>
            <a:blipFill>
              <a:blip r:embed="rId3"/>
              <a:stretch>
                <a:fillRect t="-41560" b="-4156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17079257" y="2910369"/>
            <a:ext cx="2176124" cy="2167963"/>
          </a:xfrm>
          <a:custGeom>
            <a:avLst/>
            <a:gdLst/>
            <a:ahLst/>
            <a:cxnLst/>
            <a:rect l="l" t="t" r="r" b="b"/>
            <a:pathLst>
              <a:path w="2176124" h="2167963">
                <a:moveTo>
                  <a:pt x="0" y="0"/>
                </a:moveTo>
                <a:lnTo>
                  <a:pt x="2176123" y="0"/>
                </a:lnTo>
                <a:lnTo>
                  <a:pt x="2176123" y="2167963"/>
                </a:lnTo>
                <a:lnTo>
                  <a:pt x="0" y="21679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0" y="3560137"/>
            <a:ext cx="615154" cy="1975650"/>
          </a:xfrm>
          <a:custGeom>
            <a:avLst/>
            <a:gdLst/>
            <a:ahLst/>
            <a:cxnLst/>
            <a:rect l="l" t="t" r="r" b="b"/>
            <a:pathLst>
              <a:path w="615154" h="1975650">
                <a:moveTo>
                  <a:pt x="0" y="0"/>
                </a:moveTo>
                <a:lnTo>
                  <a:pt x="615154" y="0"/>
                </a:lnTo>
                <a:lnTo>
                  <a:pt x="615154" y="1975651"/>
                </a:lnTo>
                <a:lnTo>
                  <a:pt x="0" y="19756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6289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 rot="-5400000">
            <a:off x="11847871" y="2494789"/>
            <a:ext cx="3647756" cy="10310719"/>
            <a:chOff x="0" y="0"/>
            <a:chExt cx="660400" cy="186668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0400" cy="1866681"/>
            </a:xfrm>
            <a:custGeom>
              <a:avLst/>
              <a:gdLst/>
              <a:ahLst/>
              <a:cxnLst/>
              <a:rect l="l" t="t" r="r" b="b"/>
              <a:pathLst>
                <a:path w="660400" h="1866681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51912"/>
                  </a:cubicBezTo>
                  <a:lnTo>
                    <a:pt x="660400" y="1866681"/>
                  </a:lnTo>
                  <a:lnTo>
                    <a:pt x="0" y="1866681"/>
                  </a:lnTo>
                  <a:lnTo>
                    <a:pt x="0" y="353036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88900"/>
              <a:ext cx="660400" cy="17777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15154" y="7141580"/>
            <a:ext cx="7724747" cy="1150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71"/>
              </a:lnSpc>
            </a:pPr>
            <a:r>
              <a:rPr lang="en-US" sz="8496" spc="314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What Can I Do?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264911" y="4878574"/>
            <a:ext cx="13754029" cy="2489692"/>
            <a:chOff x="0" y="0"/>
            <a:chExt cx="2245112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45112" cy="406400"/>
            </a:xfrm>
            <a:custGeom>
              <a:avLst/>
              <a:gdLst/>
              <a:ahLst/>
              <a:cxnLst/>
              <a:rect l="l" t="t" r="r" b="b"/>
              <a:pathLst>
                <a:path w="2245112" h="406400">
                  <a:moveTo>
                    <a:pt x="2041912" y="0"/>
                  </a:moveTo>
                  <a:cubicBezTo>
                    <a:pt x="2154136" y="0"/>
                    <a:pt x="2245112" y="90976"/>
                    <a:pt x="2245112" y="203200"/>
                  </a:cubicBezTo>
                  <a:cubicBezTo>
                    <a:pt x="2245112" y="315424"/>
                    <a:pt x="2154136" y="406400"/>
                    <a:pt x="204191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24511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137565" y="4229917"/>
            <a:ext cx="3787007" cy="378700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44275" t="-46429" r="-7550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248422" y="4221906"/>
            <a:ext cx="3787007" cy="378700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6969" t="-26097" r="-6229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363428" y="4221906"/>
            <a:ext cx="3787007" cy="378700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45236" r="-485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/>
          <p:cNvSpPr/>
          <p:nvPr/>
        </p:nvSpPr>
        <p:spPr>
          <a:xfrm flipH="1" flipV="1">
            <a:off x="15061190" y="3888749"/>
            <a:ext cx="574349" cy="595180"/>
          </a:xfrm>
          <a:custGeom>
            <a:avLst/>
            <a:gdLst/>
            <a:ahLst/>
            <a:cxnLst/>
            <a:rect l="l" t="t" r="r" b="b"/>
            <a:pathLst>
              <a:path w="574349" h="595180">
                <a:moveTo>
                  <a:pt x="574349" y="595180"/>
                </a:moveTo>
                <a:lnTo>
                  <a:pt x="0" y="595180"/>
                </a:lnTo>
                <a:lnTo>
                  <a:pt x="0" y="0"/>
                </a:lnTo>
                <a:lnTo>
                  <a:pt x="574349" y="0"/>
                </a:lnTo>
                <a:lnTo>
                  <a:pt x="574349" y="59518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2609409" y="3888749"/>
            <a:ext cx="652155" cy="666314"/>
          </a:xfrm>
          <a:custGeom>
            <a:avLst/>
            <a:gdLst/>
            <a:ahLst/>
            <a:cxnLst/>
            <a:rect l="l" t="t" r="r" b="b"/>
            <a:pathLst>
              <a:path w="652155" h="666314">
                <a:moveTo>
                  <a:pt x="0" y="0"/>
                </a:moveTo>
                <a:lnTo>
                  <a:pt x="652155" y="0"/>
                </a:lnTo>
                <a:lnTo>
                  <a:pt x="652155" y="666315"/>
                </a:lnTo>
                <a:lnTo>
                  <a:pt x="0" y="6663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5426896" y="7519074"/>
            <a:ext cx="824620" cy="842524"/>
          </a:xfrm>
          <a:custGeom>
            <a:avLst/>
            <a:gdLst/>
            <a:ahLst/>
            <a:cxnLst/>
            <a:rect l="l" t="t" r="r" b="b"/>
            <a:pathLst>
              <a:path w="824620" h="842524">
                <a:moveTo>
                  <a:pt x="0" y="0"/>
                </a:moveTo>
                <a:lnTo>
                  <a:pt x="824620" y="0"/>
                </a:lnTo>
                <a:lnTo>
                  <a:pt x="824620" y="842523"/>
                </a:lnTo>
                <a:lnTo>
                  <a:pt x="0" y="8425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-399253" y="9334500"/>
            <a:ext cx="19067455" cy="492429"/>
            <a:chOff x="0" y="0"/>
            <a:chExt cx="25423274" cy="65657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816355" cy="656572"/>
            </a:xfrm>
            <a:custGeom>
              <a:avLst/>
              <a:gdLst/>
              <a:ahLst/>
              <a:cxnLst/>
              <a:rect l="l" t="t" r="r" b="b"/>
              <a:pathLst>
                <a:path w="6816355" h="656572">
                  <a:moveTo>
                    <a:pt x="0" y="0"/>
                  </a:moveTo>
                  <a:lnTo>
                    <a:pt x="6816355" y="0"/>
                  </a:lnTo>
                  <a:lnTo>
                    <a:pt x="6816355" y="656572"/>
                  </a:lnTo>
                  <a:lnTo>
                    <a:pt x="0" y="656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818782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2405127" y="0"/>
              <a:ext cx="6816355" cy="656572"/>
            </a:xfrm>
            <a:custGeom>
              <a:avLst/>
              <a:gdLst/>
              <a:ahLst/>
              <a:cxnLst/>
              <a:rect l="l" t="t" r="r" b="b"/>
              <a:pathLst>
                <a:path w="6816355" h="656572">
                  <a:moveTo>
                    <a:pt x="0" y="0"/>
                  </a:moveTo>
                  <a:lnTo>
                    <a:pt x="6816355" y="0"/>
                  </a:lnTo>
                  <a:lnTo>
                    <a:pt x="6816355" y="656572"/>
                  </a:lnTo>
                  <a:lnTo>
                    <a:pt x="0" y="656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818782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6206848" y="0"/>
              <a:ext cx="6816355" cy="656572"/>
            </a:xfrm>
            <a:custGeom>
              <a:avLst/>
              <a:gdLst/>
              <a:ahLst/>
              <a:cxnLst/>
              <a:rect l="l" t="t" r="r" b="b"/>
              <a:pathLst>
                <a:path w="6816355" h="656572">
                  <a:moveTo>
                    <a:pt x="0" y="0"/>
                  </a:moveTo>
                  <a:lnTo>
                    <a:pt x="6816355" y="0"/>
                  </a:lnTo>
                  <a:lnTo>
                    <a:pt x="6816355" y="656572"/>
                  </a:lnTo>
                  <a:lnTo>
                    <a:pt x="0" y="656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818782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8606919" y="0"/>
              <a:ext cx="6816355" cy="656572"/>
            </a:xfrm>
            <a:custGeom>
              <a:avLst/>
              <a:gdLst/>
              <a:ahLst/>
              <a:cxnLst/>
              <a:rect l="l" t="t" r="r" b="b"/>
              <a:pathLst>
                <a:path w="6816355" h="656572">
                  <a:moveTo>
                    <a:pt x="0" y="0"/>
                  </a:moveTo>
                  <a:lnTo>
                    <a:pt x="6816355" y="0"/>
                  </a:lnTo>
                  <a:lnTo>
                    <a:pt x="6816355" y="656572"/>
                  </a:lnTo>
                  <a:lnTo>
                    <a:pt x="0" y="656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818782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4475656" y="506493"/>
            <a:ext cx="2783644" cy="522207"/>
          </a:xfrm>
          <a:custGeom>
            <a:avLst/>
            <a:gdLst/>
            <a:ahLst/>
            <a:cxnLst/>
            <a:rect l="l" t="t" r="r" b="b"/>
            <a:pathLst>
              <a:path w="2783644" h="522207">
                <a:moveTo>
                  <a:pt x="0" y="0"/>
                </a:moveTo>
                <a:lnTo>
                  <a:pt x="2783644" y="0"/>
                </a:lnTo>
                <a:lnTo>
                  <a:pt x="2783644" y="522207"/>
                </a:lnTo>
                <a:lnTo>
                  <a:pt x="0" y="5222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9695" r="-56015" b="-101248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3137565" y="8170381"/>
            <a:ext cx="3787007" cy="391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4"/>
              </a:lnSpc>
            </a:pPr>
            <a:r>
              <a:rPr lang="en-US" sz="2687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Morning Routine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935486" y="1546263"/>
            <a:ext cx="12412878" cy="10819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3"/>
              </a:lnSpc>
            </a:pPr>
            <a:r>
              <a:rPr lang="en-US" sz="7877" spc="291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Sustainability Plan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451158" y="8170381"/>
            <a:ext cx="3381535" cy="391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4"/>
              </a:lnSpc>
            </a:pPr>
            <a:r>
              <a:rPr lang="en-US" sz="2687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During the Day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912053" y="8170381"/>
            <a:ext cx="2689759" cy="391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4"/>
              </a:lnSpc>
            </a:pPr>
            <a:r>
              <a:rPr lang="en-US" sz="2687" b="1" i="1">
                <a:solidFill>
                  <a:srgbClr val="7B6413"/>
                </a:solidFill>
                <a:latin typeface="Inria Serif Bold Italics"/>
                <a:ea typeface="Inria Serif Bold Italics"/>
                <a:cs typeface="Inria Serif Bold Italics"/>
                <a:sym typeface="Inria Serif Bold Italics"/>
              </a:rPr>
              <a:t>Before Bed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-5400000">
            <a:off x="4976291" y="-551474"/>
            <a:ext cx="2785217" cy="11696804"/>
            <a:chOff x="0" y="0"/>
            <a:chExt cx="660400" cy="277341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0400" cy="2773418"/>
            </a:xfrm>
            <a:custGeom>
              <a:avLst/>
              <a:gdLst/>
              <a:ahLst/>
              <a:cxnLst/>
              <a:rect l="l" t="t" r="r" b="b"/>
              <a:pathLst>
                <a:path w="660400" h="277341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72053"/>
                  </a:cubicBezTo>
                  <a:lnTo>
                    <a:pt x="660400" y="2773418"/>
                  </a:lnTo>
                  <a:lnTo>
                    <a:pt x="0" y="2773418"/>
                  </a:lnTo>
                  <a:lnTo>
                    <a:pt x="0" y="373835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8900"/>
              <a:ext cx="660400" cy="26845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001640" y="3581328"/>
            <a:ext cx="6603447" cy="7013091"/>
          </a:xfrm>
          <a:custGeom>
            <a:avLst/>
            <a:gdLst/>
            <a:ahLst/>
            <a:cxnLst/>
            <a:rect l="l" t="t" r="r" b="b"/>
            <a:pathLst>
              <a:path w="6603447" h="7013091">
                <a:moveTo>
                  <a:pt x="0" y="0"/>
                </a:moveTo>
                <a:lnTo>
                  <a:pt x="6603448" y="0"/>
                </a:lnTo>
                <a:lnTo>
                  <a:pt x="6603448" y="7013091"/>
                </a:lnTo>
                <a:lnTo>
                  <a:pt x="0" y="7013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1000"/>
            </a:blip>
            <a:stretch>
              <a:fillRect l="-26960" r="-457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10800000">
            <a:off x="13075054" y="0"/>
            <a:ext cx="4871959" cy="2435980"/>
          </a:xfrm>
          <a:custGeom>
            <a:avLst/>
            <a:gdLst/>
            <a:ahLst/>
            <a:cxnLst/>
            <a:rect l="l" t="t" r="r" b="b"/>
            <a:pathLst>
              <a:path w="4871959" h="2435980">
                <a:moveTo>
                  <a:pt x="0" y="0"/>
                </a:moveTo>
                <a:lnTo>
                  <a:pt x="4871959" y="0"/>
                </a:lnTo>
                <a:lnTo>
                  <a:pt x="4871959" y="2435980"/>
                </a:lnTo>
                <a:lnTo>
                  <a:pt x="0" y="24359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520497" y="8616370"/>
            <a:ext cx="1544221" cy="1233446"/>
          </a:xfrm>
          <a:custGeom>
            <a:avLst/>
            <a:gdLst/>
            <a:ahLst/>
            <a:cxnLst/>
            <a:rect l="l" t="t" r="r" b="b"/>
            <a:pathLst>
              <a:path w="1544221" h="1233446">
                <a:moveTo>
                  <a:pt x="0" y="0"/>
                </a:moveTo>
                <a:lnTo>
                  <a:pt x="1544221" y="0"/>
                </a:lnTo>
                <a:lnTo>
                  <a:pt x="1544221" y="1233446"/>
                </a:lnTo>
                <a:lnTo>
                  <a:pt x="0" y="12334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259447" y="1482249"/>
            <a:ext cx="6580466" cy="107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83"/>
              </a:lnSpc>
            </a:pPr>
            <a:r>
              <a:rPr lang="en-US" sz="7877" spc="291">
                <a:solidFill>
                  <a:srgbClr val="7B6413"/>
                </a:solidFill>
                <a:latin typeface="Boston Angel"/>
                <a:ea typeface="Boston Angel"/>
                <a:cs typeface="Boston Angel"/>
                <a:sym typeface="Boston Angel"/>
              </a:rPr>
              <a:t>Commitment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Holding Space</dc:title>
  <dc:creator>Jill McDonald</dc:creator>
  <cp:revision>1</cp:revision>
  <dcterms:created xsi:type="dcterms:W3CDTF">2006-08-16T00:00:00Z</dcterms:created>
  <dcterms:modified xsi:type="dcterms:W3CDTF">2026-04-30T15:14:33Z</dcterms:modified>
  <dc:identifier>DAHILZH4u6k</dc:identifier>
</cp:coreProperties>
</file>