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8" r:id="rId1"/>
  </p:sldMasterIdLst>
  <p:sldIdLst>
    <p:sldId id="257" r:id="rId2"/>
    <p:sldId id="262" r:id="rId3"/>
    <p:sldId id="263" r:id="rId4"/>
    <p:sldId id="266" r:id="rId5"/>
    <p:sldId id="267" r:id="rId6"/>
    <p:sldId id="268" r:id="rId7"/>
    <p:sldId id="269" r:id="rId8"/>
    <p:sldId id="270" r:id="rId9"/>
    <p:sldId id="271" r:id="rId10"/>
    <p:sldId id="273" r:id="rId11"/>
    <p:sldId id="272" r:id="rId12"/>
    <p:sldId id="274" r:id="rId13"/>
    <p:sldId id="276" r:id="rId14"/>
    <p:sldId id="278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53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6_2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BC28E81-44E0-4D3C-8B7A-B6B19A378585}" type="doc">
      <dgm:prSet loTypeId="urn:microsoft.com/office/officeart/2008/layout/LinedList" loCatId="list" qsTypeId="urn:microsoft.com/office/officeart/2005/8/quickstyle/simple4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802AFDF2-30F9-42EF-A227-89E02B0BFECD}">
      <dgm:prSet/>
      <dgm:spPr/>
      <dgm:t>
        <a:bodyPr/>
        <a:lstStyle/>
        <a:p>
          <a:r>
            <a:rPr lang="en-US" b="0" i="0" baseline="0" dirty="0"/>
            <a:t>2022</a:t>
          </a:r>
          <a:r>
            <a:rPr lang="en-US" dirty="0"/>
            <a:t> –</a:t>
          </a:r>
          <a:r>
            <a:rPr lang="en-US" b="0" i="0" baseline="0" dirty="0"/>
            <a:t> Maura Ferguson</a:t>
          </a:r>
          <a:endParaRPr lang="en-US" dirty="0"/>
        </a:p>
      </dgm:t>
    </dgm:pt>
    <dgm:pt modelId="{1548652A-EC0B-49E9-9F17-AF768E658A97}" type="parTrans" cxnId="{D30A85BE-C249-4426-A4B6-2BC6C5E9A69E}">
      <dgm:prSet/>
      <dgm:spPr/>
      <dgm:t>
        <a:bodyPr/>
        <a:lstStyle/>
        <a:p>
          <a:endParaRPr lang="en-US"/>
        </a:p>
      </dgm:t>
    </dgm:pt>
    <dgm:pt modelId="{EA9ACAD0-134D-433D-BED2-683445BCD303}" type="sibTrans" cxnId="{D30A85BE-C249-4426-A4B6-2BC6C5E9A69E}">
      <dgm:prSet/>
      <dgm:spPr/>
      <dgm:t>
        <a:bodyPr/>
        <a:lstStyle/>
        <a:p>
          <a:endParaRPr lang="en-US"/>
        </a:p>
      </dgm:t>
    </dgm:pt>
    <dgm:pt modelId="{47DCC875-B704-4320-A98A-E4A0DF6A02C9}">
      <dgm:prSet/>
      <dgm:spPr/>
      <dgm:t>
        <a:bodyPr/>
        <a:lstStyle/>
        <a:p>
          <a:r>
            <a:rPr lang="en-US"/>
            <a:t>2021 – Becca Baumbach</a:t>
          </a:r>
        </a:p>
      </dgm:t>
    </dgm:pt>
    <dgm:pt modelId="{579DA39D-DDA1-4276-B68B-C672B5686000}" type="parTrans" cxnId="{E0BA9730-2AE9-4C12-9446-D35C50A1D423}">
      <dgm:prSet/>
      <dgm:spPr/>
      <dgm:t>
        <a:bodyPr/>
        <a:lstStyle/>
        <a:p>
          <a:endParaRPr lang="en-US"/>
        </a:p>
      </dgm:t>
    </dgm:pt>
    <dgm:pt modelId="{A14860C7-0C2B-4D55-B561-AA60D8D925B2}" type="sibTrans" cxnId="{E0BA9730-2AE9-4C12-9446-D35C50A1D423}">
      <dgm:prSet/>
      <dgm:spPr/>
      <dgm:t>
        <a:bodyPr/>
        <a:lstStyle/>
        <a:p>
          <a:endParaRPr lang="en-US"/>
        </a:p>
      </dgm:t>
    </dgm:pt>
    <dgm:pt modelId="{EC09F429-2D37-4695-B281-4DC032F2F340}">
      <dgm:prSet/>
      <dgm:spPr/>
      <dgm:t>
        <a:bodyPr/>
        <a:lstStyle/>
        <a:p>
          <a:r>
            <a:rPr lang="en-US" dirty="0"/>
            <a:t>2020 – Becca Cruger</a:t>
          </a:r>
        </a:p>
      </dgm:t>
    </dgm:pt>
    <dgm:pt modelId="{D16AA51A-14BF-46D7-A847-FC0C1B896121}" type="parTrans" cxnId="{60BBF329-116C-4E5A-B8EF-B08912C27194}">
      <dgm:prSet/>
      <dgm:spPr/>
      <dgm:t>
        <a:bodyPr/>
        <a:lstStyle/>
        <a:p>
          <a:endParaRPr lang="en-US"/>
        </a:p>
      </dgm:t>
    </dgm:pt>
    <dgm:pt modelId="{DFCB6E39-D564-4AD0-AB7C-6AB15AC38251}" type="sibTrans" cxnId="{60BBF329-116C-4E5A-B8EF-B08912C27194}">
      <dgm:prSet/>
      <dgm:spPr/>
      <dgm:t>
        <a:bodyPr/>
        <a:lstStyle/>
        <a:p>
          <a:endParaRPr lang="en-US"/>
        </a:p>
      </dgm:t>
    </dgm:pt>
    <dgm:pt modelId="{EB084DF6-F193-4F59-ABFB-0EF8530AD425}">
      <dgm:prSet/>
      <dgm:spPr/>
      <dgm:t>
        <a:bodyPr/>
        <a:lstStyle/>
        <a:p>
          <a:r>
            <a:rPr lang="en-US"/>
            <a:t>2019 – Billi Jo Zielinski</a:t>
          </a:r>
        </a:p>
      </dgm:t>
    </dgm:pt>
    <dgm:pt modelId="{BE061B2A-D3CD-4FFA-8726-7C6FAF409996}" type="parTrans" cxnId="{FAF49983-3050-46D2-925C-74E3386018F3}">
      <dgm:prSet/>
      <dgm:spPr/>
      <dgm:t>
        <a:bodyPr/>
        <a:lstStyle/>
        <a:p>
          <a:endParaRPr lang="en-US"/>
        </a:p>
      </dgm:t>
    </dgm:pt>
    <dgm:pt modelId="{C99DF537-14AB-48A5-9D68-5B82AE50E8B6}" type="sibTrans" cxnId="{FAF49983-3050-46D2-925C-74E3386018F3}">
      <dgm:prSet/>
      <dgm:spPr/>
      <dgm:t>
        <a:bodyPr/>
        <a:lstStyle/>
        <a:p>
          <a:endParaRPr lang="en-US"/>
        </a:p>
      </dgm:t>
    </dgm:pt>
    <dgm:pt modelId="{61959EF2-A650-4175-BF1C-89E4BA195C2D}">
      <dgm:prSet/>
      <dgm:spPr/>
      <dgm:t>
        <a:bodyPr/>
        <a:lstStyle/>
        <a:p>
          <a:r>
            <a:rPr lang="en-US"/>
            <a:t>2018 – Dayna Del Val</a:t>
          </a:r>
        </a:p>
      </dgm:t>
    </dgm:pt>
    <dgm:pt modelId="{A05B6AB6-267A-49B5-B1CA-5DB08C21CF93}" type="parTrans" cxnId="{899480E9-798A-4E21-9051-05987003E136}">
      <dgm:prSet/>
      <dgm:spPr/>
      <dgm:t>
        <a:bodyPr/>
        <a:lstStyle/>
        <a:p>
          <a:endParaRPr lang="en-US"/>
        </a:p>
      </dgm:t>
    </dgm:pt>
    <dgm:pt modelId="{B0E1E7D9-D1F5-4D4A-A232-F0D33D0E4D99}" type="sibTrans" cxnId="{899480E9-798A-4E21-9051-05987003E136}">
      <dgm:prSet/>
      <dgm:spPr/>
      <dgm:t>
        <a:bodyPr/>
        <a:lstStyle/>
        <a:p>
          <a:endParaRPr lang="en-US"/>
        </a:p>
      </dgm:t>
    </dgm:pt>
    <dgm:pt modelId="{C40A48E1-E78C-4F67-9151-1AEC3A6F5716}">
      <dgm:prSet/>
      <dgm:spPr/>
      <dgm:t>
        <a:bodyPr/>
        <a:lstStyle/>
        <a:p>
          <a:r>
            <a:rPr lang="en-US"/>
            <a:t>2017 – Stacy Schaffer</a:t>
          </a:r>
        </a:p>
      </dgm:t>
    </dgm:pt>
    <dgm:pt modelId="{6FC86A5B-0BCC-40D3-881B-1C741F8F511C}" type="parTrans" cxnId="{A7C03D60-D5F8-4A3B-B7CE-071E2A970669}">
      <dgm:prSet/>
      <dgm:spPr/>
      <dgm:t>
        <a:bodyPr/>
        <a:lstStyle/>
        <a:p>
          <a:endParaRPr lang="en-US"/>
        </a:p>
      </dgm:t>
    </dgm:pt>
    <dgm:pt modelId="{6BB4D5CA-9E08-4CC4-A3CE-3626570C1836}" type="sibTrans" cxnId="{A7C03D60-D5F8-4A3B-B7CE-071E2A970669}">
      <dgm:prSet/>
      <dgm:spPr/>
      <dgm:t>
        <a:bodyPr/>
        <a:lstStyle/>
        <a:p>
          <a:endParaRPr lang="en-US"/>
        </a:p>
      </dgm:t>
    </dgm:pt>
    <dgm:pt modelId="{BD7AC1F8-4A3A-46EB-8C21-4236A49EDD43}">
      <dgm:prSet/>
      <dgm:spPr/>
      <dgm:t>
        <a:bodyPr/>
        <a:lstStyle/>
        <a:p>
          <a:r>
            <a:rPr lang="en-US"/>
            <a:t>2016 – Jessica Thomasson</a:t>
          </a:r>
        </a:p>
      </dgm:t>
    </dgm:pt>
    <dgm:pt modelId="{062F743B-85D7-4011-BD63-FF51433238D8}" type="parTrans" cxnId="{6432ECA7-E36B-4692-9811-C2468847CB4D}">
      <dgm:prSet/>
      <dgm:spPr/>
      <dgm:t>
        <a:bodyPr/>
        <a:lstStyle/>
        <a:p>
          <a:endParaRPr lang="en-US"/>
        </a:p>
      </dgm:t>
    </dgm:pt>
    <dgm:pt modelId="{C0116812-3782-44C6-8DF7-D4E480A1C64D}" type="sibTrans" cxnId="{6432ECA7-E36B-4692-9811-C2468847CB4D}">
      <dgm:prSet/>
      <dgm:spPr/>
      <dgm:t>
        <a:bodyPr/>
        <a:lstStyle/>
        <a:p>
          <a:endParaRPr lang="en-US"/>
        </a:p>
      </dgm:t>
    </dgm:pt>
    <dgm:pt modelId="{3287978A-8918-485E-840E-5314AE596ECF}">
      <dgm:prSet/>
      <dgm:spPr/>
      <dgm:t>
        <a:bodyPr/>
        <a:lstStyle/>
        <a:p>
          <a:r>
            <a:rPr lang="en-US"/>
            <a:t>2014 – Ty Hegland</a:t>
          </a:r>
        </a:p>
      </dgm:t>
    </dgm:pt>
    <dgm:pt modelId="{ADA2924C-89B0-4A5E-89EC-2A781EA697DE}" type="parTrans" cxnId="{4AAE6128-622E-469D-B651-26DB90C1949B}">
      <dgm:prSet/>
      <dgm:spPr/>
      <dgm:t>
        <a:bodyPr/>
        <a:lstStyle/>
        <a:p>
          <a:endParaRPr lang="en-US"/>
        </a:p>
      </dgm:t>
    </dgm:pt>
    <dgm:pt modelId="{2717F880-A236-422A-87BC-298DC857F552}" type="sibTrans" cxnId="{4AAE6128-622E-469D-B651-26DB90C1949B}">
      <dgm:prSet/>
      <dgm:spPr/>
      <dgm:t>
        <a:bodyPr/>
        <a:lstStyle/>
        <a:p>
          <a:endParaRPr lang="en-US"/>
        </a:p>
      </dgm:t>
    </dgm:pt>
    <dgm:pt modelId="{56F3C933-FD0E-4DBD-9837-71747252E25F}">
      <dgm:prSet/>
      <dgm:spPr/>
      <dgm:t>
        <a:bodyPr/>
        <a:lstStyle/>
        <a:p>
          <a:r>
            <a:rPr lang="en-US"/>
            <a:t>2013 – Luke Klefstad</a:t>
          </a:r>
        </a:p>
      </dgm:t>
    </dgm:pt>
    <dgm:pt modelId="{B0CE4C3E-0A73-4178-AEAF-D7C19D477E0D}" type="parTrans" cxnId="{F3B33192-A197-4A73-B67D-8E3B3F85C045}">
      <dgm:prSet/>
      <dgm:spPr/>
      <dgm:t>
        <a:bodyPr/>
        <a:lstStyle/>
        <a:p>
          <a:endParaRPr lang="en-US"/>
        </a:p>
      </dgm:t>
    </dgm:pt>
    <dgm:pt modelId="{B9E8D50D-A673-4EDA-AED1-2306D0CC7F7D}" type="sibTrans" cxnId="{F3B33192-A197-4A73-B67D-8E3B3F85C045}">
      <dgm:prSet/>
      <dgm:spPr/>
      <dgm:t>
        <a:bodyPr/>
        <a:lstStyle/>
        <a:p>
          <a:endParaRPr lang="en-US"/>
        </a:p>
      </dgm:t>
    </dgm:pt>
    <dgm:pt modelId="{439B3FEF-65D0-463D-9121-33881007BBAC}">
      <dgm:prSet/>
      <dgm:spPr/>
      <dgm:t>
        <a:bodyPr/>
        <a:lstStyle/>
        <a:p>
          <a:r>
            <a:rPr lang="en-US" dirty="0"/>
            <a:t>2023 –  Ted </a:t>
          </a:r>
          <a:r>
            <a:rPr lang="en-US" dirty="0" err="1"/>
            <a:t>Uecker</a:t>
          </a:r>
          <a:endParaRPr lang="en-US" dirty="0"/>
        </a:p>
      </dgm:t>
    </dgm:pt>
    <dgm:pt modelId="{78558FE5-FF35-45D6-9436-8EF371CD2F01}" type="parTrans" cxnId="{07E20CA8-9275-40A1-98D4-9E5E171A6D25}">
      <dgm:prSet/>
      <dgm:spPr/>
      <dgm:t>
        <a:bodyPr/>
        <a:lstStyle/>
        <a:p>
          <a:endParaRPr lang="en-US"/>
        </a:p>
      </dgm:t>
    </dgm:pt>
    <dgm:pt modelId="{2E464D3F-B7C6-4A5F-AE01-9B592A6AC445}" type="sibTrans" cxnId="{07E20CA8-9275-40A1-98D4-9E5E171A6D25}">
      <dgm:prSet/>
      <dgm:spPr/>
      <dgm:t>
        <a:bodyPr/>
        <a:lstStyle/>
        <a:p>
          <a:endParaRPr lang="en-US"/>
        </a:p>
      </dgm:t>
    </dgm:pt>
    <dgm:pt modelId="{922284F5-6F18-4465-A8C3-9BD864DB3ABE}">
      <dgm:prSet/>
      <dgm:spPr/>
      <dgm:t>
        <a:bodyPr/>
        <a:lstStyle/>
        <a:p>
          <a:r>
            <a:rPr lang="en-US" dirty="0"/>
            <a:t>2025 - Jakelle Hoffmann</a:t>
          </a:r>
        </a:p>
      </dgm:t>
    </dgm:pt>
    <dgm:pt modelId="{74CDFD03-E9CD-4520-9726-729864F51C51}" type="parTrans" cxnId="{04FFFE8C-F94D-4609-8176-CF909EA3BEA0}">
      <dgm:prSet/>
      <dgm:spPr/>
      <dgm:t>
        <a:bodyPr/>
        <a:lstStyle/>
        <a:p>
          <a:endParaRPr lang="en-US"/>
        </a:p>
      </dgm:t>
    </dgm:pt>
    <dgm:pt modelId="{9DE2DA2E-96C5-4774-ABA8-7F5D906CE89E}" type="sibTrans" cxnId="{04FFFE8C-F94D-4609-8176-CF909EA3BEA0}">
      <dgm:prSet/>
      <dgm:spPr/>
      <dgm:t>
        <a:bodyPr/>
        <a:lstStyle/>
        <a:p>
          <a:endParaRPr lang="en-US"/>
        </a:p>
      </dgm:t>
    </dgm:pt>
    <dgm:pt modelId="{F7CCFEA8-641D-4F48-B7FE-131159917276}">
      <dgm:prSet/>
      <dgm:spPr/>
      <dgm:t>
        <a:bodyPr/>
        <a:lstStyle/>
        <a:p>
          <a:r>
            <a:rPr lang="en-US" dirty="0"/>
            <a:t>2024 - Matthew Ternus</a:t>
          </a:r>
        </a:p>
      </dgm:t>
    </dgm:pt>
    <dgm:pt modelId="{5E128C40-0604-43D4-9AFD-EB7431B4BE91}" type="parTrans" cxnId="{6C691B77-E8EF-4297-9F70-457ADB1AA5B8}">
      <dgm:prSet/>
      <dgm:spPr/>
      <dgm:t>
        <a:bodyPr/>
        <a:lstStyle/>
        <a:p>
          <a:endParaRPr lang="en-US"/>
        </a:p>
      </dgm:t>
    </dgm:pt>
    <dgm:pt modelId="{4D87E216-12D0-4BC2-BB8C-D34540B4FC7D}" type="sibTrans" cxnId="{6C691B77-E8EF-4297-9F70-457ADB1AA5B8}">
      <dgm:prSet/>
      <dgm:spPr/>
      <dgm:t>
        <a:bodyPr/>
        <a:lstStyle/>
        <a:p>
          <a:endParaRPr lang="en-US"/>
        </a:p>
      </dgm:t>
    </dgm:pt>
    <dgm:pt modelId="{2C63EBCF-7702-4467-BC38-A7ED2A5A1F2E}" type="pres">
      <dgm:prSet presAssocID="{3BC28E81-44E0-4D3C-8B7A-B6B19A378585}" presName="vert0" presStyleCnt="0">
        <dgm:presLayoutVars>
          <dgm:dir/>
          <dgm:animOne val="branch"/>
          <dgm:animLvl val="lvl"/>
        </dgm:presLayoutVars>
      </dgm:prSet>
      <dgm:spPr/>
    </dgm:pt>
    <dgm:pt modelId="{95037E52-7FCF-4AE7-AC4F-0129968B57D9}" type="pres">
      <dgm:prSet presAssocID="{922284F5-6F18-4465-A8C3-9BD864DB3ABE}" presName="thickLine" presStyleLbl="alignNode1" presStyleIdx="0" presStyleCnt="12"/>
      <dgm:spPr/>
    </dgm:pt>
    <dgm:pt modelId="{B262363F-F897-4B5E-8DFC-F64AA86A6583}" type="pres">
      <dgm:prSet presAssocID="{922284F5-6F18-4465-A8C3-9BD864DB3ABE}" presName="horz1" presStyleCnt="0"/>
      <dgm:spPr/>
    </dgm:pt>
    <dgm:pt modelId="{64AEE1AE-472D-4F58-BF3A-680B6EC0D9B6}" type="pres">
      <dgm:prSet presAssocID="{922284F5-6F18-4465-A8C3-9BD864DB3ABE}" presName="tx1" presStyleLbl="revTx" presStyleIdx="0" presStyleCnt="12"/>
      <dgm:spPr/>
    </dgm:pt>
    <dgm:pt modelId="{0D31BB80-3FBB-46A6-A729-F612ED62CB01}" type="pres">
      <dgm:prSet presAssocID="{922284F5-6F18-4465-A8C3-9BD864DB3ABE}" presName="vert1" presStyleCnt="0"/>
      <dgm:spPr/>
    </dgm:pt>
    <dgm:pt modelId="{C596E247-925D-4544-925B-33878325325C}" type="pres">
      <dgm:prSet presAssocID="{F7CCFEA8-641D-4F48-B7FE-131159917276}" presName="thickLine" presStyleLbl="alignNode1" presStyleIdx="1" presStyleCnt="12"/>
      <dgm:spPr/>
    </dgm:pt>
    <dgm:pt modelId="{56A97898-966F-49E7-9776-6BF70128607D}" type="pres">
      <dgm:prSet presAssocID="{F7CCFEA8-641D-4F48-B7FE-131159917276}" presName="horz1" presStyleCnt="0"/>
      <dgm:spPr/>
    </dgm:pt>
    <dgm:pt modelId="{3D5CED63-8236-49FF-9B00-FDECB34FC990}" type="pres">
      <dgm:prSet presAssocID="{F7CCFEA8-641D-4F48-B7FE-131159917276}" presName="tx1" presStyleLbl="revTx" presStyleIdx="1" presStyleCnt="12"/>
      <dgm:spPr/>
    </dgm:pt>
    <dgm:pt modelId="{9C7AB745-A948-47D0-94C8-0D559EB83882}" type="pres">
      <dgm:prSet presAssocID="{F7CCFEA8-641D-4F48-B7FE-131159917276}" presName="vert1" presStyleCnt="0"/>
      <dgm:spPr/>
    </dgm:pt>
    <dgm:pt modelId="{0B5E0B3A-F13A-4422-92E1-121C3182E102}" type="pres">
      <dgm:prSet presAssocID="{439B3FEF-65D0-463D-9121-33881007BBAC}" presName="thickLine" presStyleLbl="alignNode1" presStyleIdx="2" presStyleCnt="12"/>
      <dgm:spPr/>
    </dgm:pt>
    <dgm:pt modelId="{AB68D41F-10D6-484F-B64A-942543ADF511}" type="pres">
      <dgm:prSet presAssocID="{439B3FEF-65D0-463D-9121-33881007BBAC}" presName="horz1" presStyleCnt="0"/>
      <dgm:spPr/>
    </dgm:pt>
    <dgm:pt modelId="{1ADD89CF-1A36-410C-A0CB-3CFE8CE39E9C}" type="pres">
      <dgm:prSet presAssocID="{439B3FEF-65D0-463D-9121-33881007BBAC}" presName="tx1" presStyleLbl="revTx" presStyleIdx="2" presStyleCnt="12"/>
      <dgm:spPr/>
    </dgm:pt>
    <dgm:pt modelId="{A9B38A2C-41EE-41BB-A765-56B532701DD2}" type="pres">
      <dgm:prSet presAssocID="{439B3FEF-65D0-463D-9121-33881007BBAC}" presName="vert1" presStyleCnt="0"/>
      <dgm:spPr/>
    </dgm:pt>
    <dgm:pt modelId="{5C347F6A-6EB1-4DA2-BC8B-B356BA6E319F}" type="pres">
      <dgm:prSet presAssocID="{802AFDF2-30F9-42EF-A227-89E02B0BFECD}" presName="thickLine" presStyleLbl="alignNode1" presStyleIdx="3" presStyleCnt="12"/>
      <dgm:spPr/>
    </dgm:pt>
    <dgm:pt modelId="{86F3CD8B-7A1C-4FA3-8395-9F125C81234A}" type="pres">
      <dgm:prSet presAssocID="{802AFDF2-30F9-42EF-A227-89E02B0BFECD}" presName="horz1" presStyleCnt="0"/>
      <dgm:spPr/>
    </dgm:pt>
    <dgm:pt modelId="{3B617748-DEEE-4E14-B15D-F5A35AA1EC60}" type="pres">
      <dgm:prSet presAssocID="{802AFDF2-30F9-42EF-A227-89E02B0BFECD}" presName="tx1" presStyleLbl="revTx" presStyleIdx="3" presStyleCnt="12"/>
      <dgm:spPr/>
    </dgm:pt>
    <dgm:pt modelId="{2DFAC1A3-B58E-4014-A907-00FC0B9D5E8B}" type="pres">
      <dgm:prSet presAssocID="{802AFDF2-30F9-42EF-A227-89E02B0BFECD}" presName="vert1" presStyleCnt="0"/>
      <dgm:spPr/>
    </dgm:pt>
    <dgm:pt modelId="{57B44790-1320-4BCC-8B77-9C6FD6672439}" type="pres">
      <dgm:prSet presAssocID="{47DCC875-B704-4320-A98A-E4A0DF6A02C9}" presName="thickLine" presStyleLbl="alignNode1" presStyleIdx="4" presStyleCnt="12"/>
      <dgm:spPr/>
    </dgm:pt>
    <dgm:pt modelId="{06D0E88F-5ABF-4CF8-98A0-37CFB85F6B5A}" type="pres">
      <dgm:prSet presAssocID="{47DCC875-B704-4320-A98A-E4A0DF6A02C9}" presName="horz1" presStyleCnt="0"/>
      <dgm:spPr/>
    </dgm:pt>
    <dgm:pt modelId="{DE0911E2-23F4-4489-B209-8146929336FB}" type="pres">
      <dgm:prSet presAssocID="{47DCC875-B704-4320-A98A-E4A0DF6A02C9}" presName="tx1" presStyleLbl="revTx" presStyleIdx="4" presStyleCnt="12"/>
      <dgm:spPr/>
    </dgm:pt>
    <dgm:pt modelId="{BF28DEDC-36CC-42B6-B621-AA32F5C9117A}" type="pres">
      <dgm:prSet presAssocID="{47DCC875-B704-4320-A98A-E4A0DF6A02C9}" presName="vert1" presStyleCnt="0"/>
      <dgm:spPr/>
    </dgm:pt>
    <dgm:pt modelId="{23EA2BD7-8547-4008-8CE4-B25B23DEB051}" type="pres">
      <dgm:prSet presAssocID="{EC09F429-2D37-4695-B281-4DC032F2F340}" presName="thickLine" presStyleLbl="alignNode1" presStyleIdx="5" presStyleCnt="12"/>
      <dgm:spPr/>
    </dgm:pt>
    <dgm:pt modelId="{DBA477B9-0601-42DB-A2ED-FB5913D60F39}" type="pres">
      <dgm:prSet presAssocID="{EC09F429-2D37-4695-B281-4DC032F2F340}" presName="horz1" presStyleCnt="0"/>
      <dgm:spPr/>
    </dgm:pt>
    <dgm:pt modelId="{03E86B88-C96B-41D8-B4F8-DA4833F264AC}" type="pres">
      <dgm:prSet presAssocID="{EC09F429-2D37-4695-B281-4DC032F2F340}" presName="tx1" presStyleLbl="revTx" presStyleIdx="5" presStyleCnt="12"/>
      <dgm:spPr/>
    </dgm:pt>
    <dgm:pt modelId="{3121FEAD-4B61-43C0-9DA8-50ADF635E5B9}" type="pres">
      <dgm:prSet presAssocID="{EC09F429-2D37-4695-B281-4DC032F2F340}" presName="vert1" presStyleCnt="0"/>
      <dgm:spPr/>
    </dgm:pt>
    <dgm:pt modelId="{C90AC5C9-FD3B-4B87-A982-9E3D37C53CD8}" type="pres">
      <dgm:prSet presAssocID="{EB084DF6-F193-4F59-ABFB-0EF8530AD425}" presName="thickLine" presStyleLbl="alignNode1" presStyleIdx="6" presStyleCnt="12"/>
      <dgm:spPr/>
    </dgm:pt>
    <dgm:pt modelId="{049FEA00-31EB-4D85-AD5C-AA390C9C213D}" type="pres">
      <dgm:prSet presAssocID="{EB084DF6-F193-4F59-ABFB-0EF8530AD425}" presName="horz1" presStyleCnt="0"/>
      <dgm:spPr/>
    </dgm:pt>
    <dgm:pt modelId="{932A29CD-1703-434D-982B-759DD33CBA72}" type="pres">
      <dgm:prSet presAssocID="{EB084DF6-F193-4F59-ABFB-0EF8530AD425}" presName="tx1" presStyleLbl="revTx" presStyleIdx="6" presStyleCnt="12"/>
      <dgm:spPr/>
    </dgm:pt>
    <dgm:pt modelId="{3E8C28B0-F9FD-4D51-B792-4A32631A1F25}" type="pres">
      <dgm:prSet presAssocID="{EB084DF6-F193-4F59-ABFB-0EF8530AD425}" presName="vert1" presStyleCnt="0"/>
      <dgm:spPr/>
    </dgm:pt>
    <dgm:pt modelId="{101FCEEE-CBD2-4E7C-94C9-E3017D597BF0}" type="pres">
      <dgm:prSet presAssocID="{61959EF2-A650-4175-BF1C-89E4BA195C2D}" presName="thickLine" presStyleLbl="alignNode1" presStyleIdx="7" presStyleCnt="12"/>
      <dgm:spPr/>
    </dgm:pt>
    <dgm:pt modelId="{466ECBE3-93A8-4A98-BFF7-036613537FA7}" type="pres">
      <dgm:prSet presAssocID="{61959EF2-A650-4175-BF1C-89E4BA195C2D}" presName="horz1" presStyleCnt="0"/>
      <dgm:spPr/>
    </dgm:pt>
    <dgm:pt modelId="{B96E8393-EEA5-4D95-B299-1A2BF43F9FAB}" type="pres">
      <dgm:prSet presAssocID="{61959EF2-A650-4175-BF1C-89E4BA195C2D}" presName="tx1" presStyleLbl="revTx" presStyleIdx="7" presStyleCnt="12"/>
      <dgm:spPr/>
    </dgm:pt>
    <dgm:pt modelId="{50D0DC98-F507-4C72-B0C7-47CE2FE4C866}" type="pres">
      <dgm:prSet presAssocID="{61959EF2-A650-4175-BF1C-89E4BA195C2D}" presName="vert1" presStyleCnt="0"/>
      <dgm:spPr/>
    </dgm:pt>
    <dgm:pt modelId="{166E3BD6-D20E-4348-A01F-F405093F2498}" type="pres">
      <dgm:prSet presAssocID="{C40A48E1-E78C-4F67-9151-1AEC3A6F5716}" presName="thickLine" presStyleLbl="alignNode1" presStyleIdx="8" presStyleCnt="12"/>
      <dgm:spPr/>
    </dgm:pt>
    <dgm:pt modelId="{4933BFF3-844A-446C-959D-A989035B8BE8}" type="pres">
      <dgm:prSet presAssocID="{C40A48E1-E78C-4F67-9151-1AEC3A6F5716}" presName="horz1" presStyleCnt="0"/>
      <dgm:spPr/>
    </dgm:pt>
    <dgm:pt modelId="{55041914-3228-4FA5-B3B2-12A71E5AD1A0}" type="pres">
      <dgm:prSet presAssocID="{C40A48E1-E78C-4F67-9151-1AEC3A6F5716}" presName="tx1" presStyleLbl="revTx" presStyleIdx="8" presStyleCnt="12"/>
      <dgm:spPr/>
    </dgm:pt>
    <dgm:pt modelId="{CDE88921-5DD6-4191-8C20-40B2DFF3A670}" type="pres">
      <dgm:prSet presAssocID="{C40A48E1-E78C-4F67-9151-1AEC3A6F5716}" presName="vert1" presStyleCnt="0"/>
      <dgm:spPr/>
    </dgm:pt>
    <dgm:pt modelId="{EFE663F5-8E52-4751-845F-129DA8347986}" type="pres">
      <dgm:prSet presAssocID="{BD7AC1F8-4A3A-46EB-8C21-4236A49EDD43}" presName="thickLine" presStyleLbl="alignNode1" presStyleIdx="9" presStyleCnt="12"/>
      <dgm:spPr/>
    </dgm:pt>
    <dgm:pt modelId="{904C38D6-F617-4F81-AA06-0BD825BF88A9}" type="pres">
      <dgm:prSet presAssocID="{BD7AC1F8-4A3A-46EB-8C21-4236A49EDD43}" presName="horz1" presStyleCnt="0"/>
      <dgm:spPr/>
    </dgm:pt>
    <dgm:pt modelId="{6C7BCD11-DD2A-417E-86D8-32D98E8F4D74}" type="pres">
      <dgm:prSet presAssocID="{BD7AC1F8-4A3A-46EB-8C21-4236A49EDD43}" presName="tx1" presStyleLbl="revTx" presStyleIdx="9" presStyleCnt="12"/>
      <dgm:spPr/>
    </dgm:pt>
    <dgm:pt modelId="{D7971574-8DFB-4755-A322-94BE4A7A8463}" type="pres">
      <dgm:prSet presAssocID="{BD7AC1F8-4A3A-46EB-8C21-4236A49EDD43}" presName="vert1" presStyleCnt="0"/>
      <dgm:spPr/>
    </dgm:pt>
    <dgm:pt modelId="{AE3ABB7B-3EC5-44D7-A909-9E483D45F260}" type="pres">
      <dgm:prSet presAssocID="{3287978A-8918-485E-840E-5314AE596ECF}" presName="thickLine" presStyleLbl="alignNode1" presStyleIdx="10" presStyleCnt="12"/>
      <dgm:spPr/>
    </dgm:pt>
    <dgm:pt modelId="{26755BA9-D341-4A5E-B792-478ECD214AB1}" type="pres">
      <dgm:prSet presAssocID="{3287978A-8918-485E-840E-5314AE596ECF}" presName="horz1" presStyleCnt="0"/>
      <dgm:spPr/>
    </dgm:pt>
    <dgm:pt modelId="{A0051A00-B9D5-4D5B-B677-A12BC5E76628}" type="pres">
      <dgm:prSet presAssocID="{3287978A-8918-485E-840E-5314AE596ECF}" presName="tx1" presStyleLbl="revTx" presStyleIdx="10" presStyleCnt="12"/>
      <dgm:spPr/>
    </dgm:pt>
    <dgm:pt modelId="{53F4AC1C-3FF5-465C-B4AF-4D4BF04D7C85}" type="pres">
      <dgm:prSet presAssocID="{3287978A-8918-485E-840E-5314AE596ECF}" presName="vert1" presStyleCnt="0"/>
      <dgm:spPr/>
    </dgm:pt>
    <dgm:pt modelId="{E0157D4A-95CC-4894-9020-54759FE55697}" type="pres">
      <dgm:prSet presAssocID="{56F3C933-FD0E-4DBD-9837-71747252E25F}" presName="thickLine" presStyleLbl="alignNode1" presStyleIdx="11" presStyleCnt="12"/>
      <dgm:spPr/>
    </dgm:pt>
    <dgm:pt modelId="{4E4834A8-495F-4EAE-9127-7E5214122131}" type="pres">
      <dgm:prSet presAssocID="{56F3C933-FD0E-4DBD-9837-71747252E25F}" presName="horz1" presStyleCnt="0"/>
      <dgm:spPr/>
    </dgm:pt>
    <dgm:pt modelId="{825FA63A-584F-4A5E-8AB4-84C8B539275A}" type="pres">
      <dgm:prSet presAssocID="{56F3C933-FD0E-4DBD-9837-71747252E25F}" presName="tx1" presStyleLbl="revTx" presStyleIdx="11" presStyleCnt="12"/>
      <dgm:spPr/>
    </dgm:pt>
    <dgm:pt modelId="{17E4B0C9-FD7C-4637-B968-BA020FECA7F6}" type="pres">
      <dgm:prSet presAssocID="{56F3C933-FD0E-4DBD-9837-71747252E25F}" presName="vert1" presStyleCnt="0"/>
      <dgm:spPr/>
    </dgm:pt>
  </dgm:ptLst>
  <dgm:cxnLst>
    <dgm:cxn modelId="{74E5CE04-5070-4211-A32F-2502D095F026}" type="presOf" srcId="{922284F5-6F18-4465-A8C3-9BD864DB3ABE}" destId="{64AEE1AE-472D-4F58-BF3A-680B6EC0D9B6}" srcOrd="0" destOrd="0" presId="urn:microsoft.com/office/officeart/2008/layout/LinedList"/>
    <dgm:cxn modelId="{E4441A24-2BDE-46FB-8064-39C4BFB837AC}" type="presOf" srcId="{EB084DF6-F193-4F59-ABFB-0EF8530AD425}" destId="{932A29CD-1703-434D-982B-759DD33CBA72}" srcOrd="0" destOrd="0" presId="urn:microsoft.com/office/officeart/2008/layout/LinedList"/>
    <dgm:cxn modelId="{4AAE6128-622E-469D-B651-26DB90C1949B}" srcId="{3BC28E81-44E0-4D3C-8B7A-B6B19A378585}" destId="{3287978A-8918-485E-840E-5314AE596ECF}" srcOrd="10" destOrd="0" parTransId="{ADA2924C-89B0-4A5E-89EC-2A781EA697DE}" sibTransId="{2717F880-A236-422A-87BC-298DC857F552}"/>
    <dgm:cxn modelId="{60BBF329-116C-4E5A-B8EF-B08912C27194}" srcId="{3BC28E81-44E0-4D3C-8B7A-B6B19A378585}" destId="{EC09F429-2D37-4695-B281-4DC032F2F340}" srcOrd="5" destOrd="0" parTransId="{D16AA51A-14BF-46D7-A847-FC0C1B896121}" sibTransId="{DFCB6E39-D564-4AD0-AB7C-6AB15AC38251}"/>
    <dgm:cxn modelId="{E0BA9730-2AE9-4C12-9446-D35C50A1D423}" srcId="{3BC28E81-44E0-4D3C-8B7A-B6B19A378585}" destId="{47DCC875-B704-4320-A98A-E4A0DF6A02C9}" srcOrd="4" destOrd="0" parTransId="{579DA39D-DDA1-4276-B68B-C672B5686000}" sibTransId="{A14860C7-0C2B-4D55-B561-AA60D8D925B2}"/>
    <dgm:cxn modelId="{A7C03D60-D5F8-4A3B-B7CE-071E2A970669}" srcId="{3BC28E81-44E0-4D3C-8B7A-B6B19A378585}" destId="{C40A48E1-E78C-4F67-9151-1AEC3A6F5716}" srcOrd="8" destOrd="0" parTransId="{6FC86A5B-0BCC-40D3-881B-1C741F8F511C}" sibTransId="{6BB4D5CA-9E08-4CC4-A3CE-3626570C1836}"/>
    <dgm:cxn modelId="{D51AAA65-FC28-493F-80BE-D84D81784909}" type="presOf" srcId="{BD7AC1F8-4A3A-46EB-8C21-4236A49EDD43}" destId="{6C7BCD11-DD2A-417E-86D8-32D98E8F4D74}" srcOrd="0" destOrd="0" presId="urn:microsoft.com/office/officeart/2008/layout/LinedList"/>
    <dgm:cxn modelId="{CFB0B755-54C7-45DA-ADEB-FF3ADF377FBA}" type="presOf" srcId="{C40A48E1-E78C-4F67-9151-1AEC3A6F5716}" destId="{55041914-3228-4FA5-B3B2-12A71E5AD1A0}" srcOrd="0" destOrd="0" presId="urn:microsoft.com/office/officeart/2008/layout/LinedList"/>
    <dgm:cxn modelId="{6C691B77-E8EF-4297-9F70-457ADB1AA5B8}" srcId="{3BC28E81-44E0-4D3C-8B7A-B6B19A378585}" destId="{F7CCFEA8-641D-4F48-B7FE-131159917276}" srcOrd="1" destOrd="0" parTransId="{5E128C40-0604-43D4-9AFD-EB7431B4BE91}" sibTransId="{4D87E216-12D0-4BC2-BB8C-D34540B4FC7D}"/>
    <dgm:cxn modelId="{32846F78-7CE4-4C92-9123-0FAF1B025F9F}" type="presOf" srcId="{439B3FEF-65D0-463D-9121-33881007BBAC}" destId="{1ADD89CF-1A36-410C-A0CB-3CFE8CE39E9C}" srcOrd="0" destOrd="0" presId="urn:microsoft.com/office/officeart/2008/layout/LinedList"/>
    <dgm:cxn modelId="{FAF49983-3050-46D2-925C-74E3386018F3}" srcId="{3BC28E81-44E0-4D3C-8B7A-B6B19A378585}" destId="{EB084DF6-F193-4F59-ABFB-0EF8530AD425}" srcOrd="6" destOrd="0" parTransId="{BE061B2A-D3CD-4FFA-8726-7C6FAF409996}" sibTransId="{C99DF537-14AB-48A5-9D68-5B82AE50E8B6}"/>
    <dgm:cxn modelId="{04FFFE8C-F94D-4609-8176-CF909EA3BEA0}" srcId="{3BC28E81-44E0-4D3C-8B7A-B6B19A378585}" destId="{922284F5-6F18-4465-A8C3-9BD864DB3ABE}" srcOrd="0" destOrd="0" parTransId="{74CDFD03-E9CD-4520-9726-729864F51C51}" sibTransId="{9DE2DA2E-96C5-4774-ABA8-7F5D906CE89E}"/>
    <dgm:cxn modelId="{F3B33192-A197-4A73-B67D-8E3B3F85C045}" srcId="{3BC28E81-44E0-4D3C-8B7A-B6B19A378585}" destId="{56F3C933-FD0E-4DBD-9837-71747252E25F}" srcOrd="11" destOrd="0" parTransId="{B0CE4C3E-0A73-4178-AEAF-D7C19D477E0D}" sibTransId="{B9E8D50D-A673-4EDA-AED1-2306D0CC7F7D}"/>
    <dgm:cxn modelId="{6432ECA7-E36B-4692-9811-C2468847CB4D}" srcId="{3BC28E81-44E0-4D3C-8B7A-B6B19A378585}" destId="{BD7AC1F8-4A3A-46EB-8C21-4236A49EDD43}" srcOrd="9" destOrd="0" parTransId="{062F743B-85D7-4011-BD63-FF51433238D8}" sibTransId="{C0116812-3782-44C6-8DF7-D4E480A1C64D}"/>
    <dgm:cxn modelId="{07E20CA8-9275-40A1-98D4-9E5E171A6D25}" srcId="{3BC28E81-44E0-4D3C-8B7A-B6B19A378585}" destId="{439B3FEF-65D0-463D-9121-33881007BBAC}" srcOrd="2" destOrd="0" parTransId="{78558FE5-FF35-45D6-9436-8EF371CD2F01}" sibTransId="{2E464D3F-B7C6-4A5F-AE01-9B592A6AC445}"/>
    <dgm:cxn modelId="{904D5FB2-42A7-416F-9966-4899D8D12E21}" type="presOf" srcId="{56F3C933-FD0E-4DBD-9837-71747252E25F}" destId="{825FA63A-584F-4A5E-8AB4-84C8B539275A}" srcOrd="0" destOrd="0" presId="urn:microsoft.com/office/officeart/2008/layout/LinedList"/>
    <dgm:cxn modelId="{E28039B7-D1FC-4500-8AD2-D097A124BFFB}" type="presOf" srcId="{61959EF2-A650-4175-BF1C-89E4BA195C2D}" destId="{B96E8393-EEA5-4D95-B299-1A2BF43F9FAB}" srcOrd="0" destOrd="0" presId="urn:microsoft.com/office/officeart/2008/layout/LinedList"/>
    <dgm:cxn modelId="{D30A85BE-C249-4426-A4B6-2BC6C5E9A69E}" srcId="{3BC28E81-44E0-4D3C-8B7A-B6B19A378585}" destId="{802AFDF2-30F9-42EF-A227-89E02B0BFECD}" srcOrd="3" destOrd="0" parTransId="{1548652A-EC0B-49E9-9F17-AF768E658A97}" sibTransId="{EA9ACAD0-134D-433D-BED2-683445BCD303}"/>
    <dgm:cxn modelId="{387660C3-75AC-46FE-9BF2-3F2A257E8252}" type="presOf" srcId="{F7CCFEA8-641D-4F48-B7FE-131159917276}" destId="{3D5CED63-8236-49FF-9B00-FDECB34FC990}" srcOrd="0" destOrd="0" presId="urn:microsoft.com/office/officeart/2008/layout/LinedList"/>
    <dgm:cxn modelId="{A87935C4-FCF2-4C6A-BF41-D8DFEBA2EFE7}" type="presOf" srcId="{3287978A-8918-485E-840E-5314AE596ECF}" destId="{A0051A00-B9D5-4D5B-B677-A12BC5E76628}" srcOrd="0" destOrd="0" presId="urn:microsoft.com/office/officeart/2008/layout/LinedList"/>
    <dgm:cxn modelId="{890741DC-F07C-44BE-8830-1A162DFC8DD2}" type="presOf" srcId="{3BC28E81-44E0-4D3C-8B7A-B6B19A378585}" destId="{2C63EBCF-7702-4467-BC38-A7ED2A5A1F2E}" srcOrd="0" destOrd="0" presId="urn:microsoft.com/office/officeart/2008/layout/LinedList"/>
    <dgm:cxn modelId="{899480E9-798A-4E21-9051-05987003E136}" srcId="{3BC28E81-44E0-4D3C-8B7A-B6B19A378585}" destId="{61959EF2-A650-4175-BF1C-89E4BA195C2D}" srcOrd="7" destOrd="0" parTransId="{A05B6AB6-267A-49B5-B1CA-5DB08C21CF93}" sibTransId="{B0E1E7D9-D1F5-4D4A-A232-F0D33D0E4D99}"/>
    <dgm:cxn modelId="{131867EA-A8BC-4EEA-9624-3ADCF1789BB6}" type="presOf" srcId="{EC09F429-2D37-4695-B281-4DC032F2F340}" destId="{03E86B88-C96B-41D8-B4F8-DA4833F264AC}" srcOrd="0" destOrd="0" presId="urn:microsoft.com/office/officeart/2008/layout/LinedList"/>
    <dgm:cxn modelId="{1B1AABF4-B769-4B6F-AB65-D30AAA2604A1}" type="presOf" srcId="{47DCC875-B704-4320-A98A-E4A0DF6A02C9}" destId="{DE0911E2-23F4-4489-B209-8146929336FB}" srcOrd="0" destOrd="0" presId="urn:microsoft.com/office/officeart/2008/layout/LinedList"/>
    <dgm:cxn modelId="{B5F8A1F7-63CC-4244-BEE3-B140CCDC4BCE}" type="presOf" srcId="{802AFDF2-30F9-42EF-A227-89E02B0BFECD}" destId="{3B617748-DEEE-4E14-B15D-F5A35AA1EC60}" srcOrd="0" destOrd="0" presId="urn:microsoft.com/office/officeart/2008/layout/LinedList"/>
    <dgm:cxn modelId="{6600C9D9-EF6A-4C4E-A850-5F73694C3280}" type="presParOf" srcId="{2C63EBCF-7702-4467-BC38-A7ED2A5A1F2E}" destId="{95037E52-7FCF-4AE7-AC4F-0129968B57D9}" srcOrd="0" destOrd="0" presId="urn:microsoft.com/office/officeart/2008/layout/LinedList"/>
    <dgm:cxn modelId="{A8553A87-192D-4BAC-B2D9-EA8ECF4A8DFB}" type="presParOf" srcId="{2C63EBCF-7702-4467-BC38-A7ED2A5A1F2E}" destId="{B262363F-F897-4B5E-8DFC-F64AA86A6583}" srcOrd="1" destOrd="0" presId="urn:microsoft.com/office/officeart/2008/layout/LinedList"/>
    <dgm:cxn modelId="{ECF6535E-9AA4-4925-BB5D-D0A4317D2FFC}" type="presParOf" srcId="{B262363F-F897-4B5E-8DFC-F64AA86A6583}" destId="{64AEE1AE-472D-4F58-BF3A-680B6EC0D9B6}" srcOrd="0" destOrd="0" presId="urn:microsoft.com/office/officeart/2008/layout/LinedList"/>
    <dgm:cxn modelId="{DAEE2967-4099-4E05-AAA5-54280ED74346}" type="presParOf" srcId="{B262363F-F897-4B5E-8DFC-F64AA86A6583}" destId="{0D31BB80-3FBB-46A6-A729-F612ED62CB01}" srcOrd="1" destOrd="0" presId="urn:microsoft.com/office/officeart/2008/layout/LinedList"/>
    <dgm:cxn modelId="{A6517440-DB1D-45DE-AE2A-F535DF3A3D93}" type="presParOf" srcId="{2C63EBCF-7702-4467-BC38-A7ED2A5A1F2E}" destId="{C596E247-925D-4544-925B-33878325325C}" srcOrd="2" destOrd="0" presId="urn:microsoft.com/office/officeart/2008/layout/LinedList"/>
    <dgm:cxn modelId="{CBF0FBC4-6AC0-4771-8EF9-7C1950435E38}" type="presParOf" srcId="{2C63EBCF-7702-4467-BC38-A7ED2A5A1F2E}" destId="{56A97898-966F-49E7-9776-6BF70128607D}" srcOrd="3" destOrd="0" presId="urn:microsoft.com/office/officeart/2008/layout/LinedList"/>
    <dgm:cxn modelId="{CD7F8AAA-523C-4D84-9494-42AAE5F82543}" type="presParOf" srcId="{56A97898-966F-49E7-9776-6BF70128607D}" destId="{3D5CED63-8236-49FF-9B00-FDECB34FC990}" srcOrd="0" destOrd="0" presId="urn:microsoft.com/office/officeart/2008/layout/LinedList"/>
    <dgm:cxn modelId="{6EAC3A33-99C6-4640-BA9B-684B96E6539E}" type="presParOf" srcId="{56A97898-966F-49E7-9776-6BF70128607D}" destId="{9C7AB745-A948-47D0-94C8-0D559EB83882}" srcOrd="1" destOrd="0" presId="urn:microsoft.com/office/officeart/2008/layout/LinedList"/>
    <dgm:cxn modelId="{6EF789F7-2C7A-4832-8B1B-7CF9008FA4C4}" type="presParOf" srcId="{2C63EBCF-7702-4467-BC38-A7ED2A5A1F2E}" destId="{0B5E0B3A-F13A-4422-92E1-121C3182E102}" srcOrd="4" destOrd="0" presId="urn:microsoft.com/office/officeart/2008/layout/LinedList"/>
    <dgm:cxn modelId="{27916E0E-497B-4F76-9926-97554D9FACDA}" type="presParOf" srcId="{2C63EBCF-7702-4467-BC38-A7ED2A5A1F2E}" destId="{AB68D41F-10D6-484F-B64A-942543ADF511}" srcOrd="5" destOrd="0" presId="urn:microsoft.com/office/officeart/2008/layout/LinedList"/>
    <dgm:cxn modelId="{9DD9CC4C-272A-43F2-BECE-98A23DF2E600}" type="presParOf" srcId="{AB68D41F-10D6-484F-B64A-942543ADF511}" destId="{1ADD89CF-1A36-410C-A0CB-3CFE8CE39E9C}" srcOrd="0" destOrd="0" presId="urn:microsoft.com/office/officeart/2008/layout/LinedList"/>
    <dgm:cxn modelId="{05119EB8-9F02-4585-A5FC-05019B8242CD}" type="presParOf" srcId="{AB68D41F-10D6-484F-B64A-942543ADF511}" destId="{A9B38A2C-41EE-41BB-A765-56B532701DD2}" srcOrd="1" destOrd="0" presId="urn:microsoft.com/office/officeart/2008/layout/LinedList"/>
    <dgm:cxn modelId="{53FC2E7F-8B10-49D1-B2A1-3257B49993CE}" type="presParOf" srcId="{2C63EBCF-7702-4467-BC38-A7ED2A5A1F2E}" destId="{5C347F6A-6EB1-4DA2-BC8B-B356BA6E319F}" srcOrd="6" destOrd="0" presId="urn:microsoft.com/office/officeart/2008/layout/LinedList"/>
    <dgm:cxn modelId="{EEA1C9A9-4BF1-4557-9917-F0DC7613C078}" type="presParOf" srcId="{2C63EBCF-7702-4467-BC38-A7ED2A5A1F2E}" destId="{86F3CD8B-7A1C-4FA3-8395-9F125C81234A}" srcOrd="7" destOrd="0" presId="urn:microsoft.com/office/officeart/2008/layout/LinedList"/>
    <dgm:cxn modelId="{C66A77AB-5645-4E84-904A-DD00F5D07B78}" type="presParOf" srcId="{86F3CD8B-7A1C-4FA3-8395-9F125C81234A}" destId="{3B617748-DEEE-4E14-B15D-F5A35AA1EC60}" srcOrd="0" destOrd="0" presId="urn:microsoft.com/office/officeart/2008/layout/LinedList"/>
    <dgm:cxn modelId="{29334CBE-7A25-4431-BF72-18AC4953C36D}" type="presParOf" srcId="{86F3CD8B-7A1C-4FA3-8395-9F125C81234A}" destId="{2DFAC1A3-B58E-4014-A907-00FC0B9D5E8B}" srcOrd="1" destOrd="0" presId="urn:microsoft.com/office/officeart/2008/layout/LinedList"/>
    <dgm:cxn modelId="{2A056CB9-01E8-4C38-9B03-144EF96E6C36}" type="presParOf" srcId="{2C63EBCF-7702-4467-BC38-A7ED2A5A1F2E}" destId="{57B44790-1320-4BCC-8B77-9C6FD6672439}" srcOrd="8" destOrd="0" presId="urn:microsoft.com/office/officeart/2008/layout/LinedList"/>
    <dgm:cxn modelId="{13E5306C-A9EF-409F-8BAD-A0C586D0501D}" type="presParOf" srcId="{2C63EBCF-7702-4467-BC38-A7ED2A5A1F2E}" destId="{06D0E88F-5ABF-4CF8-98A0-37CFB85F6B5A}" srcOrd="9" destOrd="0" presId="urn:microsoft.com/office/officeart/2008/layout/LinedList"/>
    <dgm:cxn modelId="{B0B493C6-EB6D-4658-8C2C-8C2FF9336F70}" type="presParOf" srcId="{06D0E88F-5ABF-4CF8-98A0-37CFB85F6B5A}" destId="{DE0911E2-23F4-4489-B209-8146929336FB}" srcOrd="0" destOrd="0" presId="urn:microsoft.com/office/officeart/2008/layout/LinedList"/>
    <dgm:cxn modelId="{E5144970-F689-4851-AB15-7F9759B28908}" type="presParOf" srcId="{06D0E88F-5ABF-4CF8-98A0-37CFB85F6B5A}" destId="{BF28DEDC-36CC-42B6-B621-AA32F5C9117A}" srcOrd="1" destOrd="0" presId="urn:microsoft.com/office/officeart/2008/layout/LinedList"/>
    <dgm:cxn modelId="{54713852-1CDE-414D-B836-398C5986D025}" type="presParOf" srcId="{2C63EBCF-7702-4467-BC38-A7ED2A5A1F2E}" destId="{23EA2BD7-8547-4008-8CE4-B25B23DEB051}" srcOrd="10" destOrd="0" presId="urn:microsoft.com/office/officeart/2008/layout/LinedList"/>
    <dgm:cxn modelId="{CA7C2643-87A1-413E-9240-AFC12F165804}" type="presParOf" srcId="{2C63EBCF-7702-4467-BC38-A7ED2A5A1F2E}" destId="{DBA477B9-0601-42DB-A2ED-FB5913D60F39}" srcOrd="11" destOrd="0" presId="urn:microsoft.com/office/officeart/2008/layout/LinedList"/>
    <dgm:cxn modelId="{8FBEECBB-6B3B-4949-8F66-311F3C82390D}" type="presParOf" srcId="{DBA477B9-0601-42DB-A2ED-FB5913D60F39}" destId="{03E86B88-C96B-41D8-B4F8-DA4833F264AC}" srcOrd="0" destOrd="0" presId="urn:microsoft.com/office/officeart/2008/layout/LinedList"/>
    <dgm:cxn modelId="{B1C64F13-293B-4008-A2F5-A21D98339C0A}" type="presParOf" srcId="{DBA477B9-0601-42DB-A2ED-FB5913D60F39}" destId="{3121FEAD-4B61-43C0-9DA8-50ADF635E5B9}" srcOrd="1" destOrd="0" presId="urn:microsoft.com/office/officeart/2008/layout/LinedList"/>
    <dgm:cxn modelId="{47F0CB91-0B8B-40EC-B770-DC1250080D2B}" type="presParOf" srcId="{2C63EBCF-7702-4467-BC38-A7ED2A5A1F2E}" destId="{C90AC5C9-FD3B-4B87-A982-9E3D37C53CD8}" srcOrd="12" destOrd="0" presId="urn:microsoft.com/office/officeart/2008/layout/LinedList"/>
    <dgm:cxn modelId="{0FF7117B-A335-4092-B5E1-69042F827A60}" type="presParOf" srcId="{2C63EBCF-7702-4467-BC38-A7ED2A5A1F2E}" destId="{049FEA00-31EB-4D85-AD5C-AA390C9C213D}" srcOrd="13" destOrd="0" presId="urn:microsoft.com/office/officeart/2008/layout/LinedList"/>
    <dgm:cxn modelId="{DF354B36-7292-4224-BBD2-22EEEEDF26CB}" type="presParOf" srcId="{049FEA00-31EB-4D85-AD5C-AA390C9C213D}" destId="{932A29CD-1703-434D-982B-759DD33CBA72}" srcOrd="0" destOrd="0" presId="urn:microsoft.com/office/officeart/2008/layout/LinedList"/>
    <dgm:cxn modelId="{5D8ADE14-8E9E-4E79-B05D-687CF5DA6B17}" type="presParOf" srcId="{049FEA00-31EB-4D85-AD5C-AA390C9C213D}" destId="{3E8C28B0-F9FD-4D51-B792-4A32631A1F25}" srcOrd="1" destOrd="0" presId="urn:microsoft.com/office/officeart/2008/layout/LinedList"/>
    <dgm:cxn modelId="{97428AF0-D8B4-417F-989E-483089EB4FD7}" type="presParOf" srcId="{2C63EBCF-7702-4467-BC38-A7ED2A5A1F2E}" destId="{101FCEEE-CBD2-4E7C-94C9-E3017D597BF0}" srcOrd="14" destOrd="0" presId="urn:microsoft.com/office/officeart/2008/layout/LinedList"/>
    <dgm:cxn modelId="{423832B5-8BEF-4A7E-BFB9-AB8D60118345}" type="presParOf" srcId="{2C63EBCF-7702-4467-BC38-A7ED2A5A1F2E}" destId="{466ECBE3-93A8-4A98-BFF7-036613537FA7}" srcOrd="15" destOrd="0" presId="urn:microsoft.com/office/officeart/2008/layout/LinedList"/>
    <dgm:cxn modelId="{DA2DDBF8-44FF-4C4A-988C-F47C9564C701}" type="presParOf" srcId="{466ECBE3-93A8-4A98-BFF7-036613537FA7}" destId="{B96E8393-EEA5-4D95-B299-1A2BF43F9FAB}" srcOrd="0" destOrd="0" presId="urn:microsoft.com/office/officeart/2008/layout/LinedList"/>
    <dgm:cxn modelId="{46A54422-7938-49B1-ADAB-1BF79D9A82A5}" type="presParOf" srcId="{466ECBE3-93A8-4A98-BFF7-036613537FA7}" destId="{50D0DC98-F507-4C72-B0C7-47CE2FE4C866}" srcOrd="1" destOrd="0" presId="urn:microsoft.com/office/officeart/2008/layout/LinedList"/>
    <dgm:cxn modelId="{4DF0EEF7-62FF-4DCE-A811-29703E7D016D}" type="presParOf" srcId="{2C63EBCF-7702-4467-BC38-A7ED2A5A1F2E}" destId="{166E3BD6-D20E-4348-A01F-F405093F2498}" srcOrd="16" destOrd="0" presId="urn:microsoft.com/office/officeart/2008/layout/LinedList"/>
    <dgm:cxn modelId="{480606EE-F2FB-4431-99C2-0441DBCD547D}" type="presParOf" srcId="{2C63EBCF-7702-4467-BC38-A7ED2A5A1F2E}" destId="{4933BFF3-844A-446C-959D-A989035B8BE8}" srcOrd="17" destOrd="0" presId="urn:microsoft.com/office/officeart/2008/layout/LinedList"/>
    <dgm:cxn modelId="{D4E5DEE2-107A-4FDC-A577-ADA9D7EE08DF}" type="presParOf" srcId="{4933BFF3-844A-446C-959D-A989035B8BE8}" destId="{55041914-3228-4FA5-B3B2-12A71E5AD1A0}" srcOrd="0" destOrd="0" presId="urn:microsoft.com/office/officeart/2008/layout/LinedList"/>
    <dgm:cxn modelId="{30F65BAD-7EEC-4EC6-A342-993CEC6C8E88}" type="presParOf" srcId="{4933BFF3-844A-446C-959D-A989035B8BE8}" destId="{CDE88921-5DD6-4191-8C20-40B2DFF3A670}" srcOrd="1" destOrd="0" presId="urn:microsoft.com/office/officeart/2008/layout/LinedList"/>
    <dgm:cxn modelId="{225CE6AE-8B5C-46A9-B115-2C4735E87F9B}" type="presParOf" srcId="{2C63EBCF-7702-4467-BC38-A7ED2A5A1F2E}" destId="{EFE663F5-8E52-4751-845F-129DA8347986}" srcOrd="18" destOrd="0" presId="urn:microsoft.com/office/officeart/2008/layout/LinedList"/>
    <dgm:cxn modelId="{EC8BD032-4C76-431F-9AAB-1A63D1729327}" type="presParOf" srcId="{2C63EBCF-7702-4467-BC38-A7ED2A5A1F2E}" destId="{904C38D6-F617-4F81-AA06-0BD825BF88A9}" srcOrd="19" destOrd="0" presId="urn:microsoft.com/office/officeart/2008/layout/LinedList"/>
    <dgm:cxn modelId="{17360B92-F662-4069-87F6-5DABD8F428B4}" type="presParOf" srcId="{904C38D6-F617-4F81-AA06-0BD825BF88A9}" destId="{6C7BCD11-DD2A-417E-86D8-32D98E8F4D74}" srcOrd="0" destOrd="0" presId="urn:microsoft.com/office/officeart/2008/layout/LinedList"/>
    <dgm:cxn modelId="{F58D6885-7E38-4BBD-A2E7-E90EFC2043FC}" type="presParOf" srcId="{904C38D6-F617-4F81-AA06-0BD825BF88A9}" destId="{D7971574-8DFB-4755-A322-94BE4A7A8463}" srcOrd="1" destOrd="0" presId="urn:microsoft.com/office/officeart/2008/layout/LinedList"/>
    <dgm:cxn modelId="{05366A33-3055-4466-86C1-9C7532EB9F8A}" type="presParOf" srcId="{2C63EBCF-7702-4467-BC38-A7ED2A5A1F2E}" destId="{AE3ABB7B-3EC5-44D7-A909-9E483D45F260}" srcOrd="20" destOrd="0" presId="urn:microsoft.com/office/officeart/2008/layout/LinedList"/>
    <dgm:cxn modelId="{D2400223-7BF8-42AF-8102-A51C76669046}" type="presParOf" srcId="{2C63EBCF-7702-4467-BC38-A7ED2A5A1F2E}" destId="{26755BA9-D341-4A5E-B792-478ECD214AB1}" srcOrd="21" destOrd="0" presId="urn:microsoft.com/office/officeart/2008/layout/LinedList"/>
    <dgm:cxn modelId="{4AB1547E-BA52-4A6E-B196-E4A1F4570D1A}" type="presParOf" srcId="{26755BA9-D341-4A5E-B792-478ECD214AB1}" destId="{A0051A00-B9D5-4D5B-B677-A12BC5E76628}" srcOrd="0" destOrd="0" presId="urn:microsoft.com/office/officeart/2008/layout/LinedList"/>
    <dgm:cxn modelId="{ED9041F9-5606-4084-BE4C-5AE1B7EC8420}" type="presParOf" srcId="{26755BA9-D341-4A5E-B792-478ECD214AB1}" destId="{53F4AC1C-3FF5-465C-B4AF-4D4BF04D7C85}" srcOrd="1" destOrd="0" presId="urn:microsoft.com/office/officeart/2008/layout/LinedList"/>
    <dgm:cxn modelId="{53219DD0-D9E0-4171-B7FB-8EFF0A54BA96}" type="presParOf" srcId="{2C63EBCF-7702-4467-BC38-A7ED2A5A1F2E}" destId="{E0157D4A-95CC-4894-9020-54759FE55697}" srcOrd="22" destOrd="0" presId="urn:microsoft.com/office/officeart/2008/layout/LinedList"/>
    <dgm:cxn modelId="{EEC4DDFA-87A7-4DC7-8334-EDA236FEB196}" type="presParOf" srcId="{2C63EBCF-7702-4467-BC38-A7ED2A5A1F2E}" destId="{4E4834A8-495F-4EAE-9127-7E5214122131}" srcOrd="23" destOrd="0" presId="urn:microsoft.com/office/officeart/2008/layout/LinedList"/>
    <dgm:cxn modelId="{2F1D07B2-58F5-4C9D-84DE-40F171BE67E7}" type="presParOf" srcId="{4E4834A8-495F-4EAE-9127-7E5214122131}" destId="{825FA63A-584F-4A5E-8AB4-84C8B539275A}" srcOrd="0" destOrd="0" presId="urn:microsoft.com/office/officeart/2008/layout/LinedList"/>
    <dgm:cxn modelId="{DB90ED73-077D-4EC0-9056-F43EBB8F1B95}" type="presParOf" srcId="{4E4834A8-495F-4EAE-9127-7E5214122131}" destId="{17E4B0C9-FD7C-4637-B968-BA020FECA7F6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046DF66-47BA-41A8-A996-48B7889363C6}" type="doc">
      <dgm:prSet loTypeId="urn:microsoft.com/office/officeart/2008/layout/LinedList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CEE42DB3-AA90-4212-913D-F765F6B7D1A2}">
      <dgm:prSet/>
      <dgm:spPr/>
      <dgm:t>
        <a:bodyPr/>
        <a:lstStyle/>
        <a:p>
          <a:r>
            <a:rPr lang="en-US" dirty="0"/>
            <a:t>2022 – Jeremiah Program</a:t>
          </a:r>
        </a:p>
      </dgm:t>
    </dgm:pt>
    <dgm:pt modelId="{B6EDE548-7C15-4B9F-8D8D-8A9BEC385ECF}" type="parTrans" cxnId="{52E4D182-C71B-4122-9FF2-733D2C29C09A}">
      <dgm:prSet/>
      <dgm:spPr/>
      <dgm:t>
        <a:bodyPr/>
        <a:lstStyle/>
        <a:p>
          <a:endParaRPr lang="en-US"/>
        </a:p>
      </dgm:t>
    </dgm:pt>
    <dgm:pt modelId="{EF04F9DE-04F7-4455-8FDD-AE9C68222C7E}" type="sibTrans" cxnId="{52E4D182-C71B-4122-9FF2-733D2C29C09A}">
      <dgm:prSet/>
      <dgm:spPr/>
      <dgm:t>
        <a:bodyPr/>
        <a:lstStyle/>
        <a:p>
          <a:endParaRPr lang="en-US"/>
        </a:p>
      </dgm:t>
    </dgm:pt>
    <dgm:pt modelId="{597CE87B-E16E-4307-BF43-6F8F5B8CC5FF}">
      <dgm:prSet/>
      <dgm:spPr/>
      <dgm:t>
        <a:bodyPr/>
        <a:lstStyle/>
        <a:p>
          <a:r>
            <a:rPr lang="en-US"/>
            <a:t>2021 – Community Violence Intervention Center</a:t>
          </a:r>
        </a:p>
      </dgm:t>
    </dgm:pt>
    <dgm:pt modelId="{B513D9BC-C27F-412C-86FC-54C631183B8F}" type="parTrans" cxnId="{8E853920-B6E6-4340-8393-111AAE4C4192}">
      <dgm:prSet/>
      <dgm:spPr/>
      <dgm:t>
        <a:bodyPr/>
        <a:lstStyle/>
        <a:p>
          <a:endParaRPr lang="en-US"/>
        </a:p>
      </dgm:t>
    </dgm:pt>
    <dgm:pt modelId="{89CA2AB9-98F9-4E38-BDA4-27156C35DA64}" type="sibTrans" cxnId="{8E853920-B6E6-4340-8393-111AAE4C4192}">
      <dgm:prSet/>
      <dgm:spPr/>
      <dgm:t>
        <a:bodyPr/>
        <a:lstStyle/>
        <a:p>
          <a:endParaRPr lang="en-US"/>
        </a:p>
      </dgm:t>
    </dgm:pt>
    <dgm:pt modelId="{8211F14B-3191-4153-8E80-5D65AED51673}">
      <dgm:prSet/>
      <dgm:spPr/>
      <dgm:t>
        <a:bodyPr/>
        <a:lstStyle/>
        <a:p>
          <a:r>
            <a:rPr lang="en-US"/>
            <a:t>2020 – Spectra Health </a:t>
          </a:r>
        </a:p>
      </dgm:t>
    </dgm:pt>
    <dgm:pt modelId="{3ED0C1B2-1021-42EB-B5E4-3F07474E4DAE}" type="parTrans" cxnId="{615F2EB5-6533-4422-8472-3DDF61BC142A}">
      <dgm:prSet/>
      <dgm:spPr/>
      <dgm:t>
        <a:bodyPr/>
        <a:lstStyle/>
        <a:p>
          <a:endParaRPr lang="en-US"/>
        </a:p>
      </dgm:t>
    </dgm:pt>
    <dgm:pt modelId="{1BD72F04-2A65-47BC-B0EB-D50DC6A9DD2A}" type="sibTrans" cxnId="{615F2EB5-6533-4422-8472-3DDF61BC142A}">
      <dgm:prSet/>
      <dgm:spPr/>
      <dgm:t>
        <a:bodyPr/>
        <a:lstStyle/>
        <a:p>
          <a:endParaRPr lang="en-US"/>
        </a:p>
      </dgm:t>
    </dgm:pt>
    <dgm:pt modelId="{CF640255-3A78-4816-9704-202EFC96B430}">
      <dgm:prSet/>
      <dgm:spPr/>
      <dgm:t>
        <a:bodyPr/>
        <a:lstStyle/>
        <a:p>
          <a:r>
            <a:rPr lang="en-US"/>
            <a:t>2019 – FirstLink's Suicide Follow Up Call Team</a:t>
          </a:r>
        </a:p>
      </dgm:t>
    </dgm:pt>
    <dgm:pt modelId="{EA92135D-E1A3-4FE8-BC80-443C625EDBAF}" type="parTrans" cxnId="{E064EBD7-96A4-4D50-ACC0-1C844F205551}">
      <dgm:prSet/>
      <dgm:spPr/>
      <dgm:t>
        <a:bodyPr/>
        <a:lstStyle/>
        <a:p>
          <a:endParaRPr lang="en-US"/>
        </a:p>
      </dgm:t>
    </dgm:pt>
    <dgm:pt modelId="{C005444C-5FCB-4ED1-B15A-5BEEBE3DF1CE}" type="sibTrans" cxnId="{E064EBD7-96A4-4D50-ACC0-1C844F205551}">
      <dgm:prSet/>
      <dgm:spPr/>
      <dgm:t>
        <a:bodyPr/>
        <a:lstStyle/>
        <a:p>
          <a:endParaRPr lang="en-US"/>
        </a:p>
      </dgm:t>
    </dgm:pt>
    <dgm:pt modelId="{96FE7D55-5F2A-465C-B03B-931512FBD53A}">
      <dgm:prSet/>
      <dgm:spPr/>
      <dgm:t>
        <a:bodyPr/>
        <a:lstStyle/>
        <a:p>
          <a:r>
            <a:rPr lang="en-US" dirty="0"/>
            <a:t>2018 – Fargo-Moorhead Coalition for Homeless Persons</a:t>
          </a:r>
        </a:p>
      </dgm:t>
    </dgm:pt>
    <dgm:pt modelId="{273CD41E-5EA6-4C33-A332-CDD2720756C0}" type="parTrans" cxnId="{4CE8DED4-058A-43E3-A637-AA75BBFAEC11}">
      <dgm:prSet/>
      <dgm:spPr/>
      <dgm:t>
        <a:bodyPr/>
        <a:lstStyle/>
        <a:p>
          <a:endParaRPr lang="en-US"/>
        </a:p>
      </dgm:t>
    </dgm:pt>
    <dgm:pt modelId="{48228D3A-D28B-4DAD-9442-64D78EE4BAE6}" type="sibTrans" cxnId="{4CE8DED4-058A-43E3-A637-AA75BBFAEC11}">
      <dgm:prSet/>
      <dgm:spPr/>
      <dgm:t>
        <a:bodyPr/>
        <a:lstStyle/>
        <a:p>
          <a:endParaRPr lang="en-US"/>
        </a:p>
      </dgm:t>
    </dgm:pt>
    <dgm:pt modelId="{84A5B1B1-4ABF-4694-862B-A9B3F7D5DDFE}">
      <dgm:prSet/>
      <dgm:spPr/>
      <dgm:t>
        <a:bodyPr/>
        <a:lstStyle/>
        <a:p>
          <a:r>
            <a:rPr lang="en-US"/>
            <a:t>2017 – Bismarck Parks and Recreation District</a:t>
          </a:r>
        </a:p>
      </dgm:t>
    </dgm:pt>
    <dgm:pt modelId="{2154C5C6-B1A3-4606-B278-16C654038585}" type="parTrans" cxnId="{E67EEF17-724C-486A-BD77-552C82D0310F}">
      <dgm:prSet/>
      <dgm:spPr/>
      <dgm:t>
        <a:bodyPr/>
        <a:lstStyle/>
        <a:p>
          <a:endParaRPr lang="en-US"/>
        </a:p>
      </dgm:t>
    </dgm:pt>
    <dgm:pt modelId="{23912CF8-4045-4EFE-95E1-3950AA694C2C}" type="sibTrans" cxnId="{E67EEF17-724C-486A-BD77-552C82D0310F}">
      <dgm:prSet/>
      <dgm:spPr/>
      <dgm:t>
        <a:bodyPr/>
        <a:lstStyle/>
        <a:p>
          <a:endParaRPr lang="en-US"/>
        </a:p>
      </dgm:t>
    </dgm:pt>
    <dgm:pt modelId="{9210AE09-C689-49C3-8A29-B4B1B0A13027}">
      <dgm:prSet/>
      <dgm:spPr/>
      <dgm:t>
        <a:bodyPr/>
        <a:lstStyle/>
        <a:p>
          <a:r>
            <a:rPr lang="en-US"/>
            <a:t>2016 – Nonprofit Business Alliance</a:t>
          </a:r>
        </a:p>
      </dgm:t>
    </dgm:pt>
    <dgm:pt modelId="{20A635C9-9D2E-4E90-9E88-F09B21ED334F}" type="parTrans" cxnId="{CAF07787-DE47-447A-884A-947B31A585C5}">
      <dgm:prSet/>
      <dgm:spPr/>
      <dgm:t>
        <a:bodyPr/>
        <a:lstStyle/>
        <a:p>
          <a:endParaRPr lang="en-US"/>
        </a:p>
      </dgm:t>
    </dgm:pt>
    <dgm:pt modelId="{717BC41C-2BAD-4566-87E9-9DB73CAE9676}" type="sibTrans" cxnId="{CAF07787-DE47-447A-884A-947B31A585C5}">
      <dgm:prSet/>
      <dgm:spPr/>
      <dgm:t>
        <a:bodyPr/>
        <a:lstStyle/>
        <a:p>
          <a:endParaRPr lang="en-US"/>
        </a:p>
      </dgm:t>
    </dgm:pt>
    <dgm:pt modelId="{61D3946A-3EAF-46E3-8822-CD95F1CD09DE}">
      <dgm:prSet/>
      <dgm:spPr/>
      <dgm:t>
        <a:bodyPr/>
        <a:lstStyle/>
        <a:p>
          <a:r>
            <a:rPr lang="en-US"/>
            <a:t>2015 – FUSE North Dakota</a:t>
          </a:r>
        </a:p>
      </dgm:t>
    </dgm:pt>
    <dgm:pt modelId="{AFCD90EF-DA6B-4C7D-9A80-A2033B587614}" type="parTrans" cxnId="{83928BAA-7BC1-490F-9487-29616EC236C0}">
      <dgm:prSet/>
      <dgm:spPr/>
      <dgm:t>
        <a:bodyPr/>
        <a:lstStyle/>
        <a:p>
          <a:endParaRPr lang="en-US"/>
        </a:p>
      </dgm:t>
    </dgm:pt>
    <dgm:pt modelId="{58ABD368-22A2-47A7-A75D-00A38F6C9D06}" type="sibTrans" cxnId="{83928BAA-7BC1-490F-9487-29616EC236C0}">
      <dgm:prSet/>
      <dgm:spPr/>
      <dgm:t>
        <a:bodyPr/>
        <a:lstStyle/>
        <a:p>
          <a:endParaRPr lang="en-US"/>
        </a:p>
      </dgm:t>
    </dgm:pt>
    <dgm:pt modelId="{B3768339-8FD3-44AA-9BF3-B80CB4B21795}">
      <dgm:prSet/>
      <dgm:spPr/>
      <dgm:t>
        <a:bodyPr/>
        <a:lstStyle/>
        <a:p>
          <a:r>
            <a:rPr lang="en-US"/>
            <a:t>2014 – Lutheran Social Services of North Dakota </a:t>
          </a:r>
        </a:p>
      </dgm:t>
    </dgm:pt>
    <dgm:pt modelId="{13E59A86-83BC-4DAE-8455-B55332855726}" type="parTrans" cxnId="{55716704-7E83-44A9-9138-E61CCBF11B91}">
      <dgm:prSet/>
      <dgm:spPr/>
      <dgm:t>
        <a:bodyPr/>
        <a:lstStyle/>
        <a:p>
          <a:endParaRPr lang="en-US"/>
        </a:p>
      </dgm:t>
    </dgm:pt>
    <dgm:pt modelId="{EE931628-30BE-485A-92EC-815325982D15}" type="sibTrans" cxnId="{55716704-7E83-44A9-9138-E61CCBF11B91}">
      <dgm:prSet/>
      <dgm:spPr/>
      <dgm:t>
        <a:bodyPr/>
        <a:lstStyle/>
        <a:p>
          <a:endParaRPr lang="en-US"/>
        </a:p>
      </dgm:t>
    </dgm:pt>
    <dgm:pt modelId="{A0AE0AB3-F83C-467E-8E22-F63A9154943F}">
      <dgm:prSet/>
      <dgm:spPr/>
      <dgm:t>
        <a:bodyPr/>
        <a:lstStyle/>
        <a:p>
          <a:r>
            <a:rPr lang="en-US"/>
            <a:t>2013 – Marathon Oil Company</a:t>
          </a:r>
        </a:p>
      </dgm:t>
    </dgm:pt>
    <dgm:pt modelId="{13AEC90A-1EB3-4EE4-80DE-C25905AFFC7D}" type="parTrans" cxnId="{056D9A59-59B7-4C34-8FD9-55C859F0F7C0}">
      <dgm:prSet/>
      <dgm:spPr/>
      <dgm:t>
        <a:bodyPr/>
        <a:lstStyle/>
        <a:p>
          <a:endParaRPr lang="en-US"/>
        </a:p>
      </dgm:t>
    </dgm:pt>
    <dgm:pt modelId="{03223352-9864-4E42-A274-BB62FC9E5CDD}" type="sibTrans" cxnId="{056D9A59-59B7-4C34-8FD9-55C859F0F7C0}">
      <dgm:prSet/>
      <dgm:spPr/>
      <dgm:t>
        <a:bodyPr/>
        <a:lstStyle/>
        <a:p>
          <a:endParaRPr lang="en-US"/>
        </a:p>
      </dgm:t>
    </dgm:pt>
    <dgm:pt modelId="{3C4C405F-4E33-44B1-85E5-156A98E18DFF}">
      <dgm:prSet/>
      <dgm:spPr/>
      <dgm:t>
        <a:bodyPr/>
        <a:lstStyle/>
        <a:p>
          <a:r>
            <a:rPr lang="en-US" dirty="0"/>
            <a:t>2023 – Community Foundation of Grand Forks, East Grand Forks &amp; Region</a:t>
          </a:r>
        </a:p>
      </dgm:t>
    </dgm:pt>
    <dgm:pt modelId="{6EB61215-3CE2-44B5-B690-05D116EDFA52}" type="parTrans" cxnId="{14DB2961-0F43-47DB-92FB-B7463D54D065}">
      <dgm:prSet/>
      <dgm:spPr/>
      <dgm:t>
        <a:bodyPr/>
        <a:lstStyle/>
        <a:p>
          <a:endParaRPr lang="en-US"/>
        </a:p>
      </dgm:t>
    </dgm:pt>
    <dgm:pt modelId="{6C11B9D7-A020-4B7E-A378-DFC531241E35}" type="sibTrans" cxnId="{14DB2961-0F43-47DB-92FB-B7463D54D065}">
      <dgm:prSet/>
      <dgm:spPr/>
      <dgm:t>
        <a:bodyPr/>
        <a:lstStyle/>
        <a:p>
          <a:endParaRPr lang="en-US"/>
        </a:p>
      </dgm:t>
    </dgm:pt>
    <dgm:pt modelId="{3A2784D9-C19E-4B62-A60A-1F24088A7C40}">
      <dgm:prSet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n-US" b="0" i="0" dirty="0"/>
            <a:t>2024 - Bismarck Opioid Overdose Partnership</a:t>
          </a:r>
        </a:p>
      </dgm:t>
    </dgm:pt>
    <dgm:pt modelId="{C940D123-DC52-4E05-8C8C-50489185F610}" type="parTrans" cxnId="{87750C9B-34B9-4EB0-BE9C-E8AE1F0BCDD4}">
      <dgm:prSet/>
      <dgm:spPr/>
      <dgm:t>
        <a:bodyPr/>
        <a:lstStyle/>
        <a:p>
          <a:endParaRPr lang="en-US"/>
        </a:p>
      </dgm:t>
    </dgm:pt>
    <dgm:pt modelId="{279B5486-C6C4-43C0-8F59-F8F8B11386AF}" type="sibTrans" cxnId="{87750C9B-34B9-4EB0-BE9C-E8AE1F0BCDD4}">
      <dgm:prSet/>
      <dgm:spPr/>
      <dgm:t>
        <a:bodyPr/>
        <a:lstStyle/>
        <a:p>
          <a:endParaRPr lang="en-US"/>
        </a:p>
      </dgm:t>
    </dgm:pt>
    <dgm:pt modelId="{BD1A3DF1-F8E0-43D0-850F-1CAEA862351F}">
      <dgm:prSet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n-US" b="0" i="0" dirty="0"/>
            <a:t>2025 - Bismarck Dream Center</a:t>
          </a:r>
        </a:p>
      </dgm:t>
    </dgm:pt>
    <dgm:pt modelId="{0DC2FCF9-E1E9-493A-AB08-A3B7884529F8}" type="parTrans" cxnId="{3C371F85-2317-457E-8FB3-71BA4A560CE3}">
      <dgm:prSet/>
      <dgm:spPr/>
      <dgm:t>
        <a:bodyPr/>
        <a:lstStyle/>
        <a:p>
          <a:endParaRPr lang="en-US"/>
        </a:p>
      </dgm:t>
    </dgm:pt>
    <dgm:pt modelId="{EDD3E95A-530F-4852-B837-2B35FF003D26}" type="sibTrans" cxnId="{3C371F85-2317-457E-8FB3-71BA4A560CE3}">
      <dgm:prSet/>
      <dgm:spPr/>
      <dgm:t>
        <a:bodyPr/>
        <a:lstStyle/>
        <a:p>
          <a:endParaRPr lang="en-US"/>
        </a:p>
      </dgm:t>
    </dgm:pt>
    <dgm:pt modelId="{2EEC9DB2-F813-447C-98DF-B1ADABF2F00A}" type="pres">
      <dgm:prSet presAssocID="{0046DF66-47BA-41A8-A996-48B7889363C6}" presName="vert0" presStyleCnt="0">
        <dgm:presLayoutVars>
          <dgm:dir/>
          <dgm:animOne val="branch"/>
          <dgm:animLvl val="lvl"/>
        </dgm:presLayoutVars>
      </dgm:prSet>
      <dgm:spPr/>
    </dgm:pt>
    <dgm:pt modelId="{284B48DB-C468-43F3-B70A-1DE047B67C5B}" type="pres">
      <dgm:prSet presAssocID="{BD1A3DF1-F8E0-43D0-850F-1CAEA862351F}" presName="thickLine" presStyleLbl="alignNode1" presStyleIdx="0" presStyleCnt="13"/>
      <dgm:spPr/>
    </dgm:pt>
    <dgm:pt modelId="{56397BAC-06F0-4239-A6C6-131C2101C3F0}" type="pres">
      <dgm:prSet presAssocID="{BD1A3DF1-F8E0-43D0-850F-1CAEA862351F}" presName="horz1" presStyleCnt="0"/>
      <dgm:spPr/>
    </dgm:pt>
    <dgm:pt modelId="{7A5384C8-9F70-4FCE-9DFB-50ECA75FDB0A}" type="pres">
      <dgm:prSet presAssocID="{BD1A3DF1-F8E0-43D0-850F-1CAEA862351F}" presName="tx1" presStyleLbl="revTx" presStyleIdx="0" presStyleCnt="13"/>
      <dgm:spPr/>
    </dgm:pt>
    <dgm:pt modelId="{0EF6A626-CF09-4CD2-A067-C40FB3FACBCC}" type="pres">
      <dgm:prSet presAssocID="{BD1A3DF1-F8E0-43D0-850F-1CAEA862351F}" presName="vert1" presStyleCnt="0"/>
      <dgm:spPr/>
    </dgm:pt>
    <dgm:pt modelId="{71FAC653-1FF4-42C9-9674-822D12B6862D}" type="pres">
      <dgm:prSet presAssocID="{3A2784D9-C19E-4B62-A60A-1F24088A7C40}" presName="thickLine" presStyleLbl="alignNode1" presStyleIdx="1" presStyleCnt="13"/>
      <dgm:spPr/>
    </dgm:pt>
    <dgm:pt modelId="{0429F10E-768D-4483-8148-0AB7BF2D4550}" type="pres">
      <dgm:prSet presAssocID="{3A2784D9-C19E-4B62-A60A-1F24088A7C40}" presName="horz1" presStyleCnt="0"/>
      <dgm:spPr/>
    </dgm:pt>
    <dgm:pt modelId="{A3E8FED1-1D5F-499D-8735-3E9E2B360A1F}" type="pres">
      <dgm:prSet presAssocID="{3A2784D9-C19E-4B62-A60A-1F24088A7C40}" presName="tx1" presStyleLbl="revTx" presStyleIdx="1" presStyleCnt="13"/>
      <dgm:spPr/>
    </dgm:pt>
    <dgm:pt modelId="{4DB42583-C7FA-4F11-8C34-1B866CFDA380}" type="pres">
      <dgm:prSet presAssocID="{3A2784D9-C19E-4B62-A60A-1F24088A7C40}" presName="vert1" presStyleCnt="0"/>
      <dgm:spPr/>
    </dgm:pt>
    <dgm:pt modelId="{A85D304A-7724-4E31-B1FE-75EA98088523}" type="pres">
      <dgm:prSet presAssocID="{3C4C405F-4E33-44B1-85E5-156A98E18DFF}" presName="thickLine" presStyleLbl="alignNode1" presStyleIdx="2" presStyleCnt="13"/>
      <dgm:spPr/>
    </dgm:pt>
    <dgm:pt modelId="{8244F010-30D4-4458-BA3A-C946A1966A34}" type="pres">
      <dgm:prSet presAssocID="{3C4C405F-4E33-44B1-85E5-156A98E18DFF}" presName="horz1" presStyleCnt="0"/>
      <dgm:spPr/>
    </dgm:pt>
    <dgm:pt modelId="{485C838E-91FF-49A0-BC0E-541CE93EB85E}" type="pres">
      <dgm:prSet presAssocID="{3C4C405F-4E33-44B1-85E5-156A98E18DFF}" presName="tx1" presStyleLbl="revTx" presStyleIdx="2" presStyleCnt="13"/>
      <dgm:spPr/>
    </dgm:pt>
    <dgm:pt modelId="{F894D7BB-CBBC-47AA-91E7-BDD09267E4F0}" type="pres">
      <dgm:prSet presAssocID="{3C4C405F-4E33-44B1-85E5-156A98E18DFF}" presName="vert1" presStyleCnt="0"/>
      <dgm:spPr/>
    </dgm:pt>
    <dgm:pt modelId="{E187E135-3036-41FC-821D-65363341AE17}" type="pres">
      <dgm:prSet presAssocID="{CEE42DB3-AA90-4212-913D-F765F6B7D1A2}" presName="thickLine" presStyleLbl="alignNode1" presStyleIdx="3" presStyleCnt="13"/>
      <dgm:spPr/>
    </dgm:pt>
    <dgm:pt modelId="{A1FF61AB-2DDE-4F59-BA5B-287513ADA076}" type="pres">
      <dgm:prSet presAssocID="{CEE42DB3-AA90-4212-913D-F765F6B7D1A2}" presName="horz1" presStyleCnt="0"/>
      <dgm:spPr/>
    </dgm:pt>
    <dgm:pt modelId="{F4278833-5241-41FB-A75A-1F17B6F064E8}" type="pres">
      <dgm:prSet presAssocID="{CEE42DB3-AA90-4212-913D-F765F6B7D1A2}" presName="tx1" presStyleLbl="revTx" presStyleIdx="3" presStyleCnt="13"/>
      <dgm:spPr/>
    </dgm:pt>
    <dgm:pt modelId="{ED95CC91-F049-42DD-A9CE-BB926BD6489C}" type="pres">
      <dgm:prSet presAssocID="{CEE42DB3-AA90-4212-913D-F765F6B7D1A2}" presName="vert1" presStyleCnt="0"/>
      <dgm:spPr/>
    </dgm:pt>
    <dgm:pt modelId="{DF97A2D3-BAE1-4598-8868-AFBC460791AF}" type="pres">
      <dgm:prSet presAssocID="{597CE87B-E16E-4307-BF43-6F8F5B8CC5FF}" presName="thickLine" presStyleLbl="alignNode1" presStyleIdx="4" presStyleCnt="13"/>
      <dgm:spPr/>
    </dgm:pt>
    <dgm:pt modelId="{2EC9E091-797B-4976-BCDC-64C3B0A89967}" type="pres">
      <dgm:prSet presAssocID="{597CE87B-E16E-4307-BF43-6F8F5B8CC5FF}" presName="horz1" presStyleCnt="0"/>
      <dgm:spPr/>
    </dgm:pt>
    <dgm:pt modelId="{3F771256-3BC9-4F5F-8606-7149838A53A8}" type="pres">
      <dgm:prSet presAssocID="{597CE87B-E16E-4307-BF43-6F8F5B8CC5FF}" presName="tx1" presStyleLbl="revTx" presStyleIdx="4" presStyleCnt="13"/>
      <dgm:spPr/>
    </dgm:pt>
    <dgm:pt modelId="{A2E1B587-A74D-4A82-A812-2AD96F218F9B}" type="pres">
      <dgm:prSet presAssocID="{597CE87B-E16E-4307-BF43-6F8F5B8CC5FF}" presName="vert1" presStyleCnt="0"/>
      <dgm:spPr/>
    </dgm:pt>
    <dgm:pt modelId="{C3A8E00B-73F4-4000-BD3A-C965CE58A053}" type="pres">
      <dgm:prSet presAssocID="{8211F14B-3191-4153-8E80-5D65AED51673}" presName="thickLine" presStyleLbl="alignNode1" presStyleIdx="5" presStyleCnt="13"/>
      <dgm:spPr/>
    </dgm:pt>
    <dgm:pt modelId="{1E2E26B5-557A-49EE-930B-B0D2D326DBE8}" type="pres">
      <dgm:prSet presAssocID="{8211F14B-3191-4153-8E80-5D65AED51673}" presName="horz1" presStyleCnt="0"/>
      <dgm:spPr/>
    </dgm:pt>
    <dgm:pt modelId="{0C47375D-F2B7-4B7D-B3F3-2D7811D275ED}" type="pres">
      <dgm:prSet presAssocID="{8211F14B-3191-4153-8E80-5D65AED51673}" presName="tx1" presStyleLbl="revTx" presStyleIdx="5" presStyleCnt="13"/>
      <dgm:spPr/>
    </dgm:pt>
    <dgm:pt modelId="{2EB35D6E-8459-4B0D-9CF9-EE39D0B8B928}" type="pres">
      <dgm:prSet presAssocID="{8211F14B-3191-4153-8E80-5D65AED51673}" presName="vert1" presStyleCnt="0"/>
      <dgm:spPr/>
    </dgm:pt>
    <dgm:pt modelId="{2084DE73-007E-4D17-B23B-EF690F8B2662}" type="pres">
      <dgm:prSet presAssocID="{CF640255-3A78-4816-9704-202EFC96B430}" presName="thickLine" presStyleLbl="alignNode1" presStyleIdx="6" presStyleCnt="13"/>
      <dgm:spPr/>
    </dgm:pt>
    <dgm:pt modelId="{39605993-D3B6-4A12-8AC2-7C902E869F75}" type="pres">
      <dgm:prSet presAssocID="{CF640255-3A78-4816-9704-202EFC96B430}" presName="horz1" presStyleCnt="0"/>
      <dgm:spPr/>
    </dgm:pt>
    <dgm:pt modelId="{8B1611D6-EB3D-45E0-B877-88F4C6FD4100}" type="pres">
      <dgm:prSet presAssocID="{CF640255-3A78-4816-9704-202EFC96B430}" presName="tx1" presStyleLbl="revTx" presStyleIdx="6" presStyleCnt="13"/>
      <dgm:spPr/>
    </dgm:pt>
    <dgm:pt modelId="{B726CEED-70AC-48B3-BAE7-8E190DAF473B}" type="pres">
      <dgm:prSet presAssocID="{CF640255-3A78-4816-9704-202EFC96B430}" presName="vert1" presStyleCnt="0"/>
      <dgm:spPr/>
    </dgm:pt>
    <dgm:pt modelId="{C9E505FE-036E-4269-A996-9F64D3A35FDE}" type="pres">
      <dgm:prSet presAssocID="{96FE7D55-5F2A-465C-B03B-931512FBD53A}" presName="thickLine" presStyleLbl="alignNode1" presStyleIdx="7" presStyleCnt="13"/>
      <dgm:spPr/>
    </dgm:pt>
    <dgm:pt modelId="{494B4C62-49BD-495E-B2DA-53C9D79C556D}" type="pres">
      <dgm:prSet presAssocID="{96FE7D55-5F2A-465C-B03B-931512FBD53A}" presName="horz1" presStyleCnt="0"/>
      <dgm:spPr/>
    </dgm:pt>
    <dgm:pt modelId="{F59B068A-A5A4-424E-B030-E7A1D2609295}" type="pres">
      <dgm:prSet presAssocID="{96FE7D55-5F2A-465C-B03B-931512FBD53A}" presName="tx1" presStyleLbl="revTx" presStyleIdx="7" presStyleCnt="13"/>
      <dgm:spPr/>
    </dgm:pt>
    <dgm:pt modelId="{150FD770-E837-475C-B8E8-1140B5FE6A56}" type="pres">
      <dgm:prSet presAssocID="{96FE7D55-5F2A-465C-B03B-931512FBD53A}" presName="vert1" presStyleCnt="0"/>
      <dgm:spPr/>
    </dgm:pt>
    <dgm:pt modelId="{C59BA97F-33B5-41C4-9169-5CF9F3DD8D45}" type="pres">
      <dgm:prSet presAssocID="{84A5B1B1-4ABF-4694-862B-A9B3F7D5DDFE}" presName="thickLine" presStyleLbl="alignNode1" presStyleIdx="8" presStyleCnt="13"/>
      <dgm:spPr/>
    </dgm:pt>
    <dgm:pt modelId="{34FB63D0-421D-4DD8-941A-FF70F3A5B6D1}" type="pres">
      <dgm:prSet presAssocID="{84A5B1B1-4ABF-4694-862B-A9B3F7D5DDFE}" presName="horz1" presStyleCnt="0"/>
      <dgm:spPr/>
    </dgm:pt>
    <dgm:pt modelId="{B250995A-0579-4627-A179-0E782C2DCF2B}" type="pres">
      <dgm:prSet presAssocID="{84A5B1B1-4ABF-4694-862B-A9B3F7D5DDFE}" presName="tx1" presStyleLbl="revTx" presStyleIdx="8" presStyleCnt="13"/>
      <dgm:spPr/>
    </dgm:pt>
    <dgm:pt modelId="{CF7FDD2F-4C4E-4A54-B973-8F2642B8B9DD}" type="pres">
      <dgm:prSet presAssocID="{84A5B1B1-4ABF-4694-862B-A9B3F7D5DDFE}" presName="vert1" presStyleCnt="0"/>
      <dgm:spPr/>
    </dgm:pt>
    <dgm:pt modelId="{E6EA2771-12C6-4480-8279-517390F95C36}" type="pres">
      <dgm:prSet presAssocID="{9210AE09-C689-49C3-8A29-B4B1B0A13027}" presName="thickLine" presStyleLbl="alignNode1" presStyleIdx="9" presStyleCnt="13"/>
      <dgm:spPr/>
    </dgm:pt>
    <dgm:pt modelId="{2960740D-E3A7-4B08-8B07-582D45B641E3}" type="pres">
      <dgm:prSet presAssocID="{9210AE09-C689-49C3-8A29-B4B1B0A13027}" presName="horz1" presStyleCnt="0"/>
      <dgm:spPr/>
    </dgm:pt>
    <dgm:pt modelId="{487B0FE3-BC08-4794-8E37-E8BE55595D60}" type="pres">
      <dgm:prSet presAssocID="{9210AE09-C689-49C3-8A29-B4B1B0A13027}" presName="tx1" presStyleLbl="revTx" presStyleIdx="9" presStyleCnt="13"/>
      <dgm:spPr/>
    </dgm:pt>
    <dgm:pt modelId="{F32FCF35-5320-409F-AF40-7D595B68E56C}" type="pres">
      <dgm:prSet presAssocID="{9210AE09-C689-49C3-8A29-B4B1B0A13027}" presName="vert1" presStyleCnt="0"/>
      <dgm:spPr/>
    </dgm:pt>
    <dgm:pt modelId="{659B9DB1-5849-4B3D-B841-040CED79258D}" type="pres">
      <dgm:prSet presAssocID="{61D3946A-3EAF-46E3-8822-CD95F1CD09DE}" presName="thickLine" presStyleLbl="alignNode1" presStyleIdx="10" presStyleCnt="13"/>
      <dgm:spPr/>
    </dgm:pt>
    <dgm:pt modelId="{6391CB4B-8F78-4908-9603-6A40A011014F}" type="pres">
      <dgm:prSet presAssocID="{61D3946A-3EAF-46E3-8822-CD95F1CD09DE}" presName="horz1" presStyleCnt="0"/>
      <dgm:spPr/>
    </dgm:pt>
    <dgm:pt modelId="{E3D77586-C289-4FE5-A629-9ED0F089E2AB}" type="pres">
      <dgm:prSet presAssocID="{61D3946A-3EAF-46E3-8822-CD95F1CD09DE}" presName="tx1" presStyleLbl="revTx" presStyleIdx="10" presStyleCnt="13"/>
      <dgm:spPr/>
    </dgm:pt>
    <dgm:pt modelId="{461154A4-D75F-440A-B746-54D19EFD3639}" type="pres">
      <dgm:prSet presAssocID="{61D3946A-3EAF-46E3-8822-CD95F1CD09DE}" presName="vert1" presStyleCnt="0"/>
      <dgm:spPr/>
    </dgm:pt>
    <dgm:pt modelId="{7992CDD2-7753-4B4D-8D09-A3D6C8870A8E}" type="pres">
      <dgm:prSet presAssocID="{B3768339-8FD3-44AA-9BF3-B80CB4B21795}" presName="thickLine" presStyleLbl="alignNode1" presStyleIdx="11" presStyleCnt="13"/>
      <dgm:spPr/>
    </dgm:pt>
    <dgm:pt modelId="{D192844E-5FE2-426C-B816-0D24EA69E1C3}" type="pres">
      <dgm:prSet presAssocID="{B3768339-8FD3-44AA-9BF3-B80CB4B21795}" presName="horz1" presStyleCnt="0"/>
      <dgm:spPr/>
    </dgm:pt>
    <dgm:pt modelId="{E2F0951A-3704-4D13-AEF6-8A8D258C0832}" type="pres">
      <dgm:prSet presAssocID="{B3768339-8FD3-44AA-9BF3-B80CB4B21795}" presName="tx1" presStyleLbl="revTx" presStyleIdx="11" presStyleCnt="13"/>
      <dgm:spPr/>
    </dgm:pt>
    <dgm:pt modelId="{254550F7-2584-49BB-A673-338924D5A608}" type="pres">
      <dgm:prSet presAssocID="{B3768339-8FD3-44AA-9BF3-B80CB4B21795}" presName="vert1" presStyleCnt="0"/>
      <dgm:spPr/>
    </dgm:pt>
    <dgm:pt modelId="{ED300D7F-B6CC-4892-AF55-A020BA88C971}" type="pres">
      <dgm:prSet presAssocID="{A0AE0AB3-F83C-467E-8E22-F63A9154943F}" presName="thickLine" presStyleLbl="alignNode1" presStyleIdx="12" presStyleCnt="13"/>
      <dgm:spPr/>
    </dgm:pt>
    <dgm:pt modelId="{F905944D-41B5-4063-A775-86B64E09509C}" type="pres">
      <dgm:prSet presAssocID="{A0AE0AB3-F83C-467E-8E22-F63A9154943F}" presName="horz1" presStyleCnt="0"/>
      <dgm:spPr/>
    </dgm:pt>
    <dgm:pt modelId="{12EAB9B6-A419-4D3E-817E-3CE503EEE7CB}" type="pres">
      <dgm:prSet presAssocID="{A0AE0AB3-F83C-467E-8E22-F63A9154943F}" presName="tx1" presStyleLbl="revTx" presStyleIdx="12" presStyleCnt="13"/>
      <dgm:spPr/>
    </dgm:pt>
    <dgm:pt modelId="{9267839E-A637-42D8-AEAE-445EE39F83F2}" type="pres">
      <dgm:prSet presAssocID="{A0AE0AB3-F83C-467E-8E22-F63A9154943F}" presName="vert1" presStyleCnt="0"/>
      <dgm:spPr/>
    </dgm:pt>
  </dgm:ptLst>
  <dgm:cxnLst>
    <dgm:cxn modelId="{55716704-7E83-44A9-9138-E61CCBF11B91}" srcId="{0046DF66-47BA-41A8-A996-48B7889363C6}" destId="{B3768339-8FD3-44AA-9BF3-B80CB4B21795}" srcOrd="11" destOrd="0" parTransId="{13E59A86-83BC-4DAE-8455-B55332855726}" sibTransId="{EE931628-30BE-485A-92EC-815325982D15}"/>
    <dgm:cxn modelId="{C7A43405-BB22-4342-8D37-DFBE27D0BE06}" type="presOf" srcId="{9210AE09-C689-49C3-8A29-B4B1B0A13027}" destId="{487B0FE3-BC08-4794-8E37-E8BE55595D60}" srcOrd="0" destOrd="0" presId="urn:microsoft.com/office/officeart/2008/layout/LinedList"/>
    <dgm:cxn modelId="{A0289B0C-3F90-417B-9491-D5F28FFE73A7}" type="presOf" srcId="{B3768339-8FD3-44AA-9BF3-B80CB4B21795}" destId="{E2F0951A-3704-4D13-AEF6-8A8D258C0832}" srcOrd="0" destOrd="0" presId="urn:microsoft.com/office/officeart/2008/layout/LinedList"/>
    <dgm:cxn modelId="{A1A3B70E-99AC-4EBA-826C-F549B5C98D47}" type="presOf" srcId="{61D3946A-3EAF-46E3-8822-CD95F1CD09DE}" destId="{E3D77586-C289-4FE5-A629-9ED0F089E2AB}" srcOrd="0" destOrd="0" presId="urn:microsoft.com/office/officeart/2008/layout/LinedList"/>
    <dgm:cxn modelId="{E67EEF17-724C-486A-BD77-552C82D0310F}" srcId="{0046DF66-47BA-41A8-A996-48B7889363C6}" destId="{84A5B1B1-4ABF-4694-862B-A9B3F7D5DDFE}" srcOrd="8" destOrd="0" parTransId="{2154C5C6-B1A3-4606-B278-16C654038585}" sibTransId="{23912CF8-4045-4EFE-95E1-3950AA694C2C}"/>
    <dgm:cxn modelId="{FF6F811C-17EC-4649-9C7B-11DDFF3F45E1}" type="presOf" srcId="{0046DF66-47BA-41A8-A996-48B7889363C6}" destId="{2EEC9DB2-F813-447C-98DF-B1ADABF2F00A}" srcOrd="0" destOrd="0" presId="urn:microsoft.com/office/officeart/2008/layout/LinedList"/>
    <dgm:cxn modelId="{8E853920-B6E6-4340-8393-111AAE4C4192}" srcId="{0046DF66-47BA-41A8-A996-48B7889363C6}" destId="{597CE87B-E16E-4307-BF43-6F8F5B8CC5FF}" srcOrd="4" destOrd="0" parTransId="{B513D9BC-C27F-412C-86FC-54C631183B8F}" sibTransId="{89CA2AB9-98F9-4E38-BDA4-27156C35DA64}"/>
    <dgm:cxn modelId="{AC814020-F235-4049-BAF7-88894F305702}" type="presOf" srcId="{CF640255-3A78-4816-9704-202EFC96B430}" destId="{8B1611D6-EB3D-45E0-B877-88F4C6FD4100}" srcOrd="0" destOrd="0" presId="urn:microsoft.com/office/officeart/2008/layout/LinedList"/>
    <dgm:cxn modelId="{30B8992B-8AF5-4739-B216-F9EC6053680D}" type="presOf" srcId="{84A5B1B1-4ABF-4694-862B-A9B3F7D5DDFE}" destId="{B250995A-0579-4627-A179-0E782C2DCF2B}" srcOrd="0" destOrd="0" presId="urn:microsoft.com/office/officeart/2008/layout/LinedList"/>
    <dgm:cxn modelId="{1125A334-1ECE-40C6-AC78-73FB3296D30B}" type="presOf" srcId="{96FE7D55-5F2A-465C-B03B-931512FBD53A}" destId="{F59B068A-A5A4-424E-B030-E7A1D2609295}" srcOrd="0" destOrd="0" presId="urn:microsoft.com/office/officeart/2008/layout/LinedList"/>
    <dgm:cxn modelId="{14DB2961-0F43-47DB-92FB-B7463D54D065}" srcId="{0046DF66-47BA-41A8-A996-48B7889363C6}" destId="{3C4C405F-4E33-44B1-85E5-156A98E18DFF}" srcOrd="2" destOrd="0" parTransId="{6EB61215-3CE2-44B5-B690-05D116EDFA52}" sibTransId="{6C11B9D7-A020-4B7E-A378-DFC531241E35}"/>
    <dgm:cxn modelId="{056D9A59-59B7-4C34-8FD9-55C859F0F7C0}" srcId="{0046DF66-47BA-41A8-A996-48B7889363C6}" destId="{A0AE0AB3-F83C-467E-8E22-F63A9154943F}" srcOrd="12" destOrd="0" parTransId="{13AEC90A-1EB3-4EE4-80DE-C25905AFFC7D}" sibTransId="{03223352-9864-4E42-A274-BB62FC9E5CDD}"/>
    <dgm:cxn modelId="{892CD15A-B7DE-452B-85C1-5B5BD936B8F9}" type="presOf" srcId="{8211F14B-3191-4153-8E80-5D65AED51673}" destId="{0C47375D-F2B7-4B7D-B3F3-2D7811D275ED}" srcOrd="0" destOrd="0" presId="urn:microsoft.com/office/officeart/2008/layout/LinedList"/>
    <dgm:cxn modelId="{2734D57B-713F-4AE2-A838-F7859F2F8AA4}" type="presOf" srcId="{597CE87B-E16E-4307-BF43-6F8F5B8CC5FF}" destId="{3F771256-3BC9-4F5F-8606-7149838A53A8}" srcOrd="0" destOrd="0" presId="urn:microsoft.com/office/officeart/2008/layout/LinedList"/>
    <dgm:cxn modelId="{52E4D182-C71B-4122-9FF2-733D2C29C09A}" srcId="{0046DF66-47BA-41A8-A996-48B7889363C6}" destId="{CEE42DB3-AA90-4212-913D-F765F6B7D1A2}" srcOrd="3" destOrd="0" parTransId="{B6EDE548-7C15-4B9F-8D8D-8A9BEC385ECF}" sibTransId="{EF04F9DE-04F7-4455-8FDD-AE9C68222C7E}"/>
    <dgm:cxn modelId="{3C371F85-2317-457E-8FB3-71BA4A560CE3}" srcId="{0046DF66-47BA-41A8-A996-48B7889363C6}" destId="{BD1A3DF1-F8E0-43D0-850F-1CAEA862351F}" srcOrd="0" destOrd="0" parTransId="{0DC2FCF9-E1E9-493A-AB08-A3B7884529F8}" sibTransId="{EDD3E95A-530F-4852-B837-2B35FF003D26}"/>
    <dgm:cxn modelId="{CAF07787-DE47-447A-884A-947B31A585C5}" srcId="{0046DF66-47BA-41A8-A996-48B7889363C6}" destId="{9210AE09-C689-49C3-8A29-B4B1B0A13027}" srcOrd="9" destOrd="0" parTransId="{20A635C9-9D2E-4E90-9E88-F09B21ED334F}" sibTransId="{717BC41C-2BAD-4566-87E9-9DB73CAE9676}"/>
    <dgm:cxn modelId="{87750C9B-34B9-4EB0-BE9C-E8AE1F0BCDD4}" srcId="{0046DF66-47BA-41A8-A996-48B7889363C6}" destId="{3A2784D9-C19E-4B62-A60A-1F24088A7C40}" srcOrd="1" destOrd="0" parTransId="{C940D123-DC52-4E05-8C8C-50489185F610}" sibTransId="{279B5486-C6C4-43C0-8F59-F8F8B11386AF}"/>
    <dgm:cxn modelId="{83928BAA-7BC1-490F-9487-29616EC236C0}" srcId="{0046DF66-47BA-41A8-A996-48B7889363C6}" destId="{61D3946A-3EAF-46E3-8822-CD95F1CD09DE}" srcOrd="10" destOrd="0" parTransId="{AFCD90EF-DA6B-4C7D-9A80-A2033B587614}" sibTransId="{58ABD368-22A2-47A7-A75D-00A38F6C9D06}"/>
    <dgm:cxn modelId="{712F0CB4-4020-4696-88A6-F8B6FDD7A4DE}" type="presOf" srcId="{A0AE0AB3-F83C-467E-8E22-F63A9154943F}" destId="{12EAB9B6-A419-4D3E-817E-3CE503EEE7CB}" srcOrd="0" destOrd="0" presId="urn:microsoft.com/office/officeart/2008/layout/LinedList"/>
    <dgm:cxn modelId="{615F2EB5-6533-4422-8472-3DDF61BC142A}" srcId="{0046DF66-47BA-41A8-A996-48B7889363C6}" destId="{8211F14B-3191-4153-8E80-5D65AED51673}" srcOrd="5" destOrd="0" parTransId="{3ED0C1B2-1021-42EB-B5E4-3F07474E4DAE}" sibTransId="{1BD72F04-2A65-47BC-B0EB-D50DC6A9DD2A}"/>
    <dgm:cxn modelId="{D59529BC-9915-4D2D-9023-38A5E1203DAF}" type="presOf" srcId="{3C4C405F-4E33-44B1-85E5-156A98E18DFF}" destId="{485C838E-91FF-49A0-BC0E-541CE93EB85E}" srcOrd="0" destOrd="0" presId="urn:microsoft.com/office/officeart/2008/layout/LinedList"/>
    <dgm:cxn modelId="{785CEECA-7B32-466E-98CA-0A2ED2283D03}" type="presOf" srcId="{3A2784D9-C19E-4B62-A60A-1F24088A7C40}" destId="{A3E8FED1-1D5F-499D-8735-3E9E2B360A1F}" srcOrd="0" destOrd="0" presId="urn:microsoft.com/office/officeart/2008/layout/LinedList"/>
    <dgm:cxn modelId="{F73A12CE-E7A9-41B2-BCEA-2552F5451C6E}" type="presOf" srcId="{BD1A3DF1-F8E0-43D0-850F-1CAEA862351F}" destId="{7A5384C8-9F70-4FCE-9DFB-50ECA75FDB0A}" srcOrd="0" destOrd="0" presId="urn:microsoft.com/office/officeart/2008/layout/LinedList"/>
    <dgm:cxn modelId="{2C1222D0-B903-4442-871D-4C2008A4AFB9}" type="presOf" srcId="{CEE42DB3-AA90-4212-913D-F765F6B7D1A2}" destId="{F4278833-5241-41FB-A75A-1F17B6F064E8}" srcOrd="0" destOrd="0" presId="urn:microsoft.com/office/officeart/2008/layout/LinedList"/>
    <dgm:cxn modelId="{4CE8DED4-058A-43E3-A637-AA75BBFAEC11}" srcId="{0046DF66-47BA-41A8-A996-48B7889363C6}" destId="{96FE7D55-5F2A-465C-B03B-931512FBD53A}" srcOrd="7" destOrd="0" parTransId="{273CD41E-5EA6-4C33-A332-CDD2720756C0}" sibTransId="{48228D3A-D28B-4DAD-9442-64D78EE4BAE6}"/>
    <dgm:cxn modelId="{E064EBD7-96A4-4D50-ACC0-1C844F205551}" srcId="{0046DF66-47BA-41A8-A996-48B7889363C6}" destId="{CF640255-3A78-4816-9704-202EFC96B430}" srcOrd="6" destOrd="0" parTransId="{EA92135D-E1A3-4FE8-BC80-443C625EDBAF}" sibTransId="{C005444C-5FCB-4ED1-B15A-5BEEBE3DF1CE}"/>
    <dgm:cxn modelId="{5199A87A-E33F-4642-8E77-BABF5758AC22}" type="presParOf" srcId="{2EEC9DB2-F813-447C-98DF-B1ADABF2F00A}" destId="{284B48DB-C468-43F3-B70A-1DE047B67C5B}" srcOrd="0" destOrd="0" presId="urn:microsoft.com/office/officeart/2008/layout/LinedList"/>
    <dgm:cxn modelId="{D6809243-8B1D-42E1-BFFC-B50A6A65707D}" type="presParOf" srcId="{2EEC9DB2-F813-447C-98DF-B1ADABF2F00A}" destId="{56397BAC-06F0-4239-A6C6-131C2101C3F0}" srcOrd="1" destOrd="0" presId="urn:microsoft.com/office/officeart/2008/layout/LinedList"/>
    <dgm:cxn modelId="{E7064DDA-1132-4630-AE11-9E1D0A1AD795}" type="presParOf" srcId="{56397BAC-06F0-4239-A6C6-131C2101C3F0}" destId="{7A5384C8-9F70-4FCE-9DFB-50ECA75FDB0A}" srcOrd="0" destOrd="0" presId="urn:microsoft.com/office/officeart/2008/layout/LinedList"/>
    <dgm:cxn modelId="{0B2FD9D5-80BC-475E-9445-E56BFC394F69}" type="presParOf" srcId="{56397BAC-06F0-4239-A6C6-131C2101C3F0}" destId="{0EF6A626-CF09-4CD2-A067-C40FB3FACBCC}" srcOrd="1" destOrd="0" presId="urn:microsoft.com/office/officeart/2008/layout/LinedList"/>
    <dgm:cxn modelId="{99741136-6108-4477-82CB-BA4BDE9876EE}" type="presParOf" srcId="{2EEC9DB2-F813-447C-98DF-B1ADABF2F00A}" destId="{71FAC653-1FF4-42C9-9674-822D12B6862D}" srcOrd="2" destOrd="0" presId="urn:microsoft.com/office/officeart/2008/layout/LinedList"/>
    <dgm:cxn modelId="{F5A306AD-B082-4717-9B7D-9C1CF22838B4}" type="presParOf" srcId="{2EEC9DB2-F813-447C-98DF-B1ADABF2F00A}" destId="{0429F10E-768D-4483-8148-0AB7BF2D4550}" srcOrd="3" destOrd="0" presId="urn:microsoft.com/office/officeart/2008/layout/LinedList"/>
    <dgm:cxn modelId="{513728B6-6166-4320-86D0-40B6D3777DFB}" type="presParOf" srcId="{0429F10E-768D-4483-8148-0AB7BF2D4550}" destId="{A3E8FED1-1D5F-499D-8735-3E9E2B360A1F}" srcOrd="0" destOrd="0" presId="urn:microsoft.com/office/officeart/2008/layout/LinedList"/>
    <dgm:cxn modelId="{2764EB3E-3A41-4CFE-9478-79A16DEDFFCA}" type="presParOf" srcId="{0429F10E-768D-4483-8148-0AB7BF2D4550}" destId="{4DB42583-C7FA-4F11-8C34-1B866CFDA380}" srcOrd="1" destOrd="0" presId="urn:microsoft.com/office/officeart/2008/layout/LinedList"/>
    <dgm:cxn modelId="{13C06C2D-EB52-453F-8866-6909416F0EDB}" type="presParOf" srcId="{2EEC9DB2-F813-447C-98DF-B1ADABF2F00A}" destId="{A85D304A-7724-4E31-B1FE-75EA98088523}" srcOrd="4" destOrd="0" presId="urn:microsoft.com/office/officeart/2008/layout/LinedList"/>
    <dgm:cxn modelId="{38FAB2C2-0AB8-4AD4-8426-70FC056E1403}" type="presParOf" srcId="{2EEC9DB2-F813-447C-98DF-B1ADABF2F00A}" destId="{8244F010-30D4-4458-BA3A-C946A1966A34}" srcOrd="5" destOrd="0" presId="urn:microsoft.com/office/officeart/2008/layout/LinedList"/>
    <dgm:cxn modelId="{DED340FF-FD50-48E4-A0EA-0CFB6F615D8F}" type="presParOf" srcId="{8244F010-30D4-4458-BA3A-C946A1966A34}" destId="{485C838E-91FF-49A0-BC0E-541CE93EB85E}" srcOrd="0" destOrd="0" presId="urn:microsoft.com/office/officeart/2008/layout/LinedList"/>
    <dgm:cxn modelId="{02BE8769-74F7-47CD-9666-D0C8B44A6C75}" type="presParOf" srcId="{8244F010-30D4-4458-BA3A-C946A1966A34}" destId="{F894D7BB-CBBC-47AA-91E7-BDD09267E4F0}" srcOrd="1" destOrd="0" presId="urn:microsoft.com/office/officeart/2008/layout/LinedList"/>
    <dgm:cxn modelId="{4EE462D1-6498-49AD-A4BD-99A3830D29A3}" type="presParOf" srcId="{2EEC9DB2-F813-447C-98DF-B1ADABF2F00A}" destId="{E187E135-3036-41FC-821D-65363341AE17}" srcOrd="6" destOrd="0" presId="urn:microsoft.com/office/officeart/2008/layout/LinedList"/>
    <dgm:cxn modelId="{6EE866D9-3859-46F8-A6CE-0D93FF2213D5}" type="presParOf" srcId="{2EEC9DB2-F813-447C-98DF-B1ADABF2F00A}" destId="{A1FF61AB-2DDE-4F59-BA5B-287513ADA076}" srcOrd="7" destOrd="0" presId="urn:microsoft.com/office/officeart/2008/layout/LinedList"/>
    <dgm:cxn modelId="{B8EF9796-0337-4A02-9DFD-3611E5AB8CDE}" type="presParOf" srcId="{A1FF61AB-2DDE-4F59-BA5B-287513ADA076}" destId="{F4278833-5241-41FB-A75A-1F17B6F064E8}" srcOrd="0" destOrd="0" presId="urn:microsoft.com/office/officeart/2008/layout/LinedList"/>
    <dgm:cxn modelId="{4BECA613-7203-4742-A1DE-77303E20DCC7}" type="presParOf" srcId="{A1FF61AB-2DDE-4F59-BA5B-287513ADA076}" destId="{ED95CC91-F049-42DD-A9CE-BB926BD6489C}" srcOrd="1" destOrd="0" presId="urn:microsoft.com/office/officeart/2008/layout/LinedList"/>
    <dgm:cxn modelId="{FFB87D30-B8D4-4307-9F13-1ADDCF7D2489}" type="presParOf" srcId="{2EEC9DB2-F813-447C-98DF-B1ADABF2F00A}" destId="{DF97A2D3-BAE1-4598-8868-AFBC460791AF}" srcOrd="8" destOrd="0" presId="urn:microsoft.com/office/officeart/2008/layout/LinedList"/>
    <dgm:cxn modelId="{430CA02B-FA38-4A86-957E-C3F6336D776D}" type="presParOf" srcId="{2EEC9DB2-F813-447C-98DF-B1ADABF2F00A}" destId="{2EC9E091-797B-4976-BCDC-64C3B0A89967}" srcOrd="9" destOrd="0" presId="urn:microsoft.com/office/officeart/2008/layout/LinedList"/>
    <dgm:cxn modelId="{78AC69DA-EE58-499C-9CF4-AA39CEF007C4}" type="presParOf" srcId="{2EC9E091-797B-4976-BCDC-64C3B0A89967}" destId="{3F771256-3BC9-4F5F-8606-7149838A53A8}" srcOrd="0" destOrd="0" presId="urn:microsoft.com/office/officeart/2008/layout/LinedList"/>
    <dgm:cxn modelId="{F198F2F5-5079-47D2-91F6-7E3CCBD6FED2}" type="presParOf" srcId="{2EC9E091-797B-4976-BCDC-64C3B0A89967}" destId="{A2E1B587-A74D-4A82-A812-2AD96F218F9B}" srcOrd="1" destOrd="0" presId="urn:microsoft.com/office/officeart/2008/layout/LinedList"/>
    <dgm:cxn modelId="{EDBDDF48-0992-409E-B9EC-F98073D36DE3}" type="presParOf" srcId="{2EEC9DB2-F813-447C-98DF-B1ADABF2F00A}" destId="{C3A8E00B-73F4-4000-BD3A-C965CE58A053}" srcOrd="10" destOrd="0" presId="urn:microsoft.com/office/officeart/2008/layout/LinedList"/>
    <dgm:cxn modelId="{0418BC47-1581-47E5-B3D4-EDA38CDBFA07}" type="presParOf" srcId="{2EEC9DB2-F813-447C-98DF-B1ADABF2F00A}" destId="{1E2E26B5-557A-49EE-930B-B0D2D326DBE8}" srcOrd="11" destOrd="0" presId="urn:microsoft.com/office/officeart/2008/layout/LinedList"/>
    <dgm:cxn modelId="{274C1BCD-57ED-46C3-8287-28A116729985}" type="presParOf" srcId="{1E2E26B5-557A-49EE-930B-B0D2D326DBE8}" destId="{0C47375D-F2B7-4B7D-B3F3-2D7811D275ED}" srcOrd="0" destOrd="0" presId="urn:microsoft.com/office/officeart/2008/layout/LinedList"/>
    <dgm:cxn modelId="{9C56CE67-8598-4994-A213-BC4E0C5F5A0B}" type="presParOf" srcId="{1E2E26B5-557A-49EE-930B-B0D2D326DBE8}" destId="{2EB35D6E-8459-4B0D-9CF9-EE39D0B8B928}" srcOrd="1" destOrd="0" presId="urn:microsoft.com/office/officeart/2008/layout/LinedList"/>
    <dgm:cxn modelId="{D40F7C45-58F6-4FE4-82A6-E18821B7B78F}" type="presParOf" srcId="{2EEC9DB2-F813-447C-98DF-B1ADABF2F00A}" destId="{2084DE73-007E-4D17-B23B-EF690F8B2662}" srcOrd="12" destOrd="0" presId="urn:microsoft.com/office/officeart/2008/layout/LinedList"/>
    <dgm:cxn modelId="{96C51D46-12AF-48A4-B38D-44EE341BF2CA}" type="presParOf" srcId="{2EEC9DB2-F813-447C-98DF-B1ADABF2F00A}" destId="{39605993-D3B6-4A12-8AC2-7C902E869F75}" srcOrd="13" destOrd="0" presId="urn:microsoft.com/office/officeart/2008/layout/LinedList"/>
    <dgm:cxn modelId="{DA1ABD4A-2D24-49A1-8091-13AD57329646}" type="presParOf" srcId="{39605993-D3B6-4A12-8AC2-7C902E869F75}" destId="{8B1611D6-EB3D-45E0-B877-88F4C6FD4100}" srcOrd="0" destOrd="0" presId="urn:microsoft.com/office/officeart/2008/layout/LinedList"/>
    <dgm:cxn modelId="{D2F19074-1D1C-425B-B71F-B6FBBFB2C738}" type="presParOf" srcId="{39605993-D3B6-4A12-8AC2-7C902E869F75}" destId="{B726CEED-70AC-48B3-BAE7-8E190DAF473B}" srcOrd="1" destOrd="0" presId="urn:microsoft.com/office/officeart/2008/layout/LinedList"/>
    <dgm:cxn modelId="{46EB8B70-36A7-4A20-877A-FB286EF21566}" type="presParOf" srcId="{2EEC9DB2-F813-447C-98DF-B1ADABF2F00A}" destId="{C9E505FE-036E-4269-A996-9F64D3A35FDE}" srcOrd="14" destOrd="0" presId="urn:microsoft.com/office/officeart/2008/layout/LinedList"/>
    <dgm:cxn modelId="{DF272B3D-D351-4AED-863F-B9F13C23E5F2}" type="presParOf" srcId="{2EEC9DB2-F813-447C-98DF-B1ADABF2F00A}" destId="{494B4C62-49BD-495E-B2DA-53C9D79C556D}" srcOrd="15" destOrd="0" presId="urn:microsoft.com/office/officeart/2008/layout/LinedList"/>
    <dgm:cxn modelId="{0706532E-4357-4EF2-BC8F-6E580704ABD0}" type="presParOf" srcId="{494B4C62-49BD-495E-B2DA-53C9D79C556D}" destId="{F59B068A-A5A4-424E-B030-E7A1D2609295}" srcOrd="0" destOrd="0" presId="urn:microsoft.com/office/officeart/2008/layout/LinedList"/>
    <dgm:cxn modelId="{3FAAB749-C6B2-4ED1-BC60-B3BECCF25815}" type="presParOf" srcId="{494B4C62-49BD-495E-B2DA-53C9D79C556D}" destId="{150FD770-E837-475C-B8E8-1140B5FE6A56}" srcOrd="1" destOrd="0" presId="urn:microsoft.com/office/officeart/2008/layout/LinedList"/>
    <dgm:cxn modelId="{3A5B162C-7A11-41BD-B929-BAA1E2087B41}" type="presParOf" srcId="{2EEC9DB2-F813-447C-98DF-B1ADABF2F00A}" destId="{C59BA97F-33B5-41C4-9169-5CF9F3DD8D45}" srcOrd="16" destOrd="0" presId="urn:microsoft.com/office/officeart/2008/layout/LinedList"/>
    <dgm:cxn modelId="{105822BF-3C61-41A9-B8E9-DABF43D16F5D}" type="presParOf" srcId="{2EEC9DB2-F813-447C-98DF-B1ADABF2F00A}" destId="{34FB63D0-421D-4DD8-941A-FF70F3A5B6D1}" srcOrd="17" destOrd="0" presId="urn:microsoft.com/office/officeart/2008/layout/LinedList"/>
    <dgm:cxn modelId="{F9F05748-F89A-430C-8FDC-B0A3E923358E}" type="presParOf" srcId="{34FB63D0-421D-4DD8-941A-FF70F3A5B6D1}" destId="{B250995A-0579-4627-A179-0E782C2DCF2B}" srcOrd="0" destOrd="0" presId="urn:microsoft.com/office/officeart/2008/layout/LinedList"/>
    <dgm:cxn modelId="{FD7A0D7A-E2B8-4188-968B-D576E7BDDC5B}" type="presParOf" srcId="{34FB63D0-421D-4DD8-941A-FF70F3A5B6D1}" destId="{CF7FDD2F-4C4E-4A54-B973-8F2642B8B9DD}" srcOrd="1" destOrd="0" presId="urn:microsoft.com/office/officeart/2008/layout/LinedList"/>
    <dgm:cxn modelId="{8348C790-8DDB-4D07-95EC-2A7C8B3B1CC9}" type="presParOf" srcId="{2EEC9DB2-F813-447C-98DF-B1ADABF2F00A}" destId="{E6EA2771-12C6-4480-8279-517390F95C36}" srcOrd="18" destOrd="0" presId="urn:microsoft.com/office/officeart/2008/layout/LinedList"/>
    <dgm:cxn modelId="{1034532A-3329-4DC0-9F9D-F64EE1D242E1}" type="presParOf" srcId="{2EEC9DB2-F813-447C-98DF-B1ADABF2F00A}" destId="{2960740D-E3A7-4B08-8B07-582D45B641E3}" srcOrd="19" destOrd="0" presId="urn:microsoft.com/office/officeart/2008/layout/LinedList"/>
    <dgm:cxn modelId="{1ED06B25-2C4A-4C1B-851C-650F006074A8}" type="presParOf" srcId="{2960740D-E3A7-4B08-8B07-582D45B641E3}" destId="{487B0FE3-BC08-4794-8E37-E8BE55595D60}" srcOrd="0" destOrd="0" presId="urn:microsoft.com/office/officeart/2008/layout/LinedList"/>
    <dgm:cxn modelId="{3DAEBE72-1A47-4E86-B493-F5185F71051C}" type="presParOf" srcId="{2960740D-E3A7-4B08-8B07-582D45B641E3}" destId="{F32FCF35-5320-409F-AF40-7D595B68E56C}" srcOrd="1" destOrd="0" presId="urn:microsoft.com/office/officeart/2008/layout/LinedList"/>
    <dgm:cxn modelId="{C1AEE3B7-E8D7-4F70-9154-E14EC707248D}" type="presParOf" srcId="{2EEC9DB2-F813-447C-98DF-B1ADABF2F00A}" destId="{659B9DB1-5849-4B3D-B841-040CED79258D}" srcOrd="20" destOrd="0" presId="urn:microsoft.com/office/officeart/2008/layout/LinedList"/>
    <dgm:cxn modelId="{3FE6E0A3-0567-4EB6-A07D-2BE4F9DE36D0}" type="presParOf" srcId="{2EEC9DB2-F813-447C-98DF-B1ADABF2F00A}" destId="{6391CB4B-8F78-4908-9603-6A40A011014F}" srcOrd="21" destOrd="0" presId="urn:microsoft.com/office/officeart/2008/layout/LinedList"/>
    <dgm:cxn modelId="{218E5225-2877-4A87-8717-D6B01FFFC75C}" type="presParOf" srcId="{6391CB4B-8F78-4908-9603-6A40A011014F}" destId="{E3D77586-C289-4FE5-A629-9ED0F089E2AB}" srcOrd="0" destOrd="0" presId="urn:microsoft.com/office/officeart/2008/layout/LinedList"/>
    <dgm:cxn modelId="{1DA5C209-A702-4CAE-9624-CE1E5E3875E6}" type="presParOf" srcId="{6391CB4B-8F78-4908-9603-6A40A011014F}" destId="{461154A4-D75F-440A-B746-54D19EFD3639}" srcOrd="1" destOrd="0" presId="urn:microsoft.com/office/officeart/2008/layout/LinedList"/>
    <dgm:cxn modelId="{482D2B4B-370E-4ACB-A3CE-949E1491B6D2}" type="presParOf" srcId="{2EEC9DB2-F813-447C-98DF-B1ADABF2F00A}" destId="{7992CDD2-7753-4B4D-8D09-A3D6C8870A8E}" srcOrd="22" destOrd="0" presId="urn:microsoft.com/office/officeart/2008/layout/LinedList"/>
    <dgm:cxn modelId="{B13B4245-C84C-4BB5-BE94-AF622B3E5D82}" type="presParOf" srcId="{2EEC9DB2-F813-447C-98DF-B1ADABF2F00A}" destId="{D192844E-5FE2-426C-B816-0D24EA69E1C3}" srcOrd="23" destOrd="0" presId="urn:microsoft.com/office/officeart/2008/layout/LinedList"/>
    <dgm:cxn modelId="{2A038790-08C4-4456-91CD-4CA55D7AF2E5}" type="presParOf" srcId="{D192844E-5FE2-426C-B816-0D24EA69E1C3}" destId="{E2F0951A-3704-4D13-AEF6-8A8D258C0832}" srcOrd="0" destOrd="0" presId="urn:microsoft.com/office/officeart/2008/layout/LinedList"/>
    <dgm:cxn modelId="{4697AA81-EF09-45F4-9ECC-0B937718F1B7}" type="presParOf" srcId="{D192844E-5FE2-426C-B816-0D24EA69E1C3}" destId="{254550F7-2584-49BB-A673-338924D5A608}" srcOrd="1" destOrd="0" presId="urn:microsoft.com/office/officeart/2008/layout/LinedList"/>
    <dgm:cxn modelId="{8A18539A-8893-42EE-B613-937B028D490A}" type="presParOf" srcId="{2EEC9DB2-F813-447C-98DF-B1ADABF2F00A}" destId="{ED300D7F-B6CC-4892-AF55-A020BA88C971}" srcOrd="24" destOrd="0" presId="urn:microsoft.com/office/officeart/2008/layout/LinedList"/>
    <dgm:cxn modelId="{38E51002-1446-4BCA-90E0-AF73ECD24D60}" type="presParOf" srcId="{2EEC9DB2-F813-447C-98DF-B1ADABF2F00A}" destId="{F905944D-41B5-4063-A775-86B64E09509C}" srcOrd="25" destOrd="0" presId="urn:microsoft.com/office/officeart/2008/layout/LinedList"/>
    <dgm:cxn modelId="{D38CEFB1-FBAD-4DFE-A7B1-DBDBE0982407}" type="presParOf" srcId="{F905944D-41B5-4063-A775-86B64E09509C}" destId="{12EAB9B6-A419-4D3E-817E-3CE503EEE7CB}" srcOrd="0" destOrd="0" presId="urn:microsoft.com/office/officeart/2008/layout/LinedList"/>
    <dgm:cxn modelId="{F95B0965-D40D-4E4B-A4D2-A504B3021B74}" type="presParOf" srcId="{F905944D-41B5-4063-A775-86B64E09509C}" destId="{9267839E-A637-42D8-AEAE-445EE39F83F2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1A0EAFFB-130E-456B-8443-AACB7188884B}" type="doc">
      <dgm:prSet loTypeId="urn:microsoft.com/office/officeart/2008/layout/LinedList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7A70B353-082F-4182-9206-A4F5697251E3}">
      <dgm:prSet/>
      <dgm:spPr/>
      <dgm:t>
        <a:bodyPr/>
        <a:lstStyle/>
        <a:p>
          <a:r>
            <a:rPr lang="en-US" dirty="0"/>
            <a:t>Rep. Mark Sanford</a:t>
          </a:r>
        </a:p>
      </dgm:t>
    </dgm:pt>
    <dgm:pt modelId="{57A534C2-64DD-4037-9E05-85101797362D}" type="parTrans" cxnId="{D7E4D75D-A5BC-42B8-BA1F-9DAC079F74AB}">
      <dgm:prSet/>
      <dgm:spPr/>
      <dgm:t>
        <a:bodyPr/>
        <a:lstStyle/>
        <a:p>
          <a:endParaRPr lang="en-US"/>
        </a:p>
      </dgm:t>
    </dgm:pt>
    <dgm:pt modelId="{4FF0F5AC-15B2-45D3-9928-5B12E60F3F78}" type="sibTrans" cxnId="{D7E4D75D-A5BC-42B8-BA1F-9DAC079F74AB}">
      <dgm:prSet/>
      <dgm:spPr/>
      <dgm:t>
        <a:bodyPr/>
        <a:lstStyle/>
        <a:p>
          <a:endParaRPr lang="en-US"/>
        </a:p>
      </dgm:t>
    </dgm:pt>
    <dgm:pt modelId="{12C09F00-9545-447E-80A6-DC37F7F02A12}">
      <dgm:prSet/>
      <dgm:spPr/>
      <dgm:t>
        <a:bodyPr/>
        <a:lstStyle/>
        <a:p>
          <a:r>
            <a:rPr lang="en-US"/>
            <a:t>Sen. Erin Oban</a:t>
          </a:r>
        </a:p>
      </dgm:t>
    </dgm:pt>
    <dgm:pt modelId="{DE830C05-21DB-41EC-80E3-0B1B55CEA54A}" type="parTrans" cxnId="{4F4E6D92-3755-4653-8CF8-2AB02E108CCD}">
      <dgm:prSet/>
      <dgm:spPr/>
      <dgm:t>
        <a:bodyPr/>
        <a:lstStyle/>
        <a:p>
          <a:endParaRPr lang="en-US"/>
        </a:p>
      </dgm:t>
    </dgm:pt>
    <dgm:pt modelId="{79D7BFFF-BB5E-4BBB-93BB-56BFD045B526}" type="sibTrans" cxnId="{4F4E6D92-3755-4653-8CF8-2AB02E108CCD}">
      <dgm:prSet/>
      <dgm:spPr/>
      <dgm:t>
        <a:bodyPr/>
        <a:lstStyle/>
        <a:p>
          <a:endParaRPr lang="en-US"/>
        </a:p>
      </dgm:t>
    </dgm:pt>
    <dgm:pt modelId="{DF08A26E-1DA4-4EDF-98C5-59A3D1065B25}">
      <dgm:prSet/>
      <dgm:spPr/>
      <dgm:t>
        <a:bodyPr/>
        <a:lstStyle/>
        <a:p>
          <a:r>
            <a:rPr lang="en-US"/>
            <a:t>Rep. Tracy Boe</a:t>
          </a:r>
        </a:p>
      </dgm:t>
    </dgm:pt>
    <dgm:pt modelId="{FA664435-CBC0-4B1E-AA5F-74DA5B25EAEC}" type="parTrans" cxnId="{F4D0BA4B-F248-4384-B49B-F6446AF620F0}">
      <dgm:prSet/>
      <dgm:spPr/>
      <dgm:t>
        <a:bodyPr/>
        <a:lstStyle/>
        <a:p>
          <a:endParaRPr lang="en-US"/>
        </a:p>
      </dgm:t>
    </dgm:pt>
    <dgm:pt modelId="{F7EA8D8B-6CD2-46E8-9BCF-FFB17A02A2A6}" type="sibTrans" cxnId="{F4D0BA4B-F248-4384-B49B-F6446AF620F0}">
      <dgm:prSet/>
      <dgm:spPr/>
      <dgm:t>
        <a:bodyPr/>
        <a:lstStyle/>
        <a:p>
          <a:endParaRPr lang="en-US"/>
        </a:p>
      </dgm:t>
    </dgm:pt>
    <dgm:pt modelId="{526AB1D4-8F94-450B-BFEA-C2030FC8E2DF}">
      <dgm:prSet/>
      <dgm:spPr/>
      <dgm:t>
        <a:bodyPr/>
        <a:lstStyle/>
        <a:p>
          <a:r>
            <a:rPr lang="en-US" dirty="0"/>
            <a:t>Rep. Ruth Buffalo</a:t>
          </a:r>
        </a:p>
      </dgm:t>
    </dgm:pt>
    <dgm:pt modelId="{CC3DB7EF-92CB-48AB-801D-8DFB31E5DB20}" type="parTrans" cxnId="{34433D86-8551-4A51-A147-ACCE015943E2}">
      <dgm:prSet/>
      <dgm:spPr/>
      <dgm:t>
        <a:bodyPr/>
        <a:lstStyle/>
        <a:p>
          <a:endParaRPr lang="en-US"/>
        </a:p>
      </dgm:t>
    </dgm:pt>
    <dgm:pt modelId="{5C401F92-F839-4222-BE0F-B758AB862EC7}" type="sibTrans" cxnId="{34433D86-8551-4A51-A147-ACCE015943E2}">
      <dgm:prSet/>
      <dgm:spPr/>
      <dgm:t>
        <a:bodyPr/>
        <a:lstStyle/>
        <a:p>
          <a:endParaRPr lang="en-US"/>
        </a:p>
      </dgm:t>
    </dgm:pt>
    <dgm:pt modelId="{05E5ACD3-5F38-4104-99B0-F40B271608E0}">
      <dgm:prSet/>
      <dgm:spPr/>
      <dgm:t>
        <a:bodyPr/>
        <a:lstStyle/>
        <a:p>
          <a:r>
            <a:rPr lang="en-US"/>
            <a:t>Rep. Gretchen Dobervich</a:t>
          </a:r>
        </a:p>
      </dgm:t>
    </dgm:pt>
    <dgm:pt modelId="{54A07262-D204-4E42-A0C9-1572E47AE372}" type="parTrans" cxnId="{1B8A12B7-A554-4704-9A15-32F6DD2D5DDF}">
      <dgm:prSet/>
      <dgm:spPr/>
      <dgm:t>
        <a:bodyPr/>
        <a:lstStyle/>
        <a:p>
          <a:endParaRPr lang="en-US"/>
        </a:p>
      </dgm:t>
    </dgm:pt>
    <dgm:pt modelId="{14587515-0018-4EF6-94BD-166D7F8C9838}" type="sibTrans" cxnId="{1B8A12B7-A554-4704-9A15-32F6DD2D5DDF}">
      <dgm:prSet/>
      <dgm:spPr/>
      <dgm:t>
        <a:bodyPr/>
        <a:lstStyle/>
        <a:p>
          <a:endParaRPr lang="en-US"/>
        </a:p>
      </dgm:t>
    </dgm:pt>
    <dgm:pt modelId="{23734D4F-0242-43FE-95BF-9A52F69649B8}">
      <dgm:prSet/>
      <dgm:spPr/>
      <dgm:t>
        <a:bodyPr/>
        <a:lstStyle/>
        <a:p>
          <a:r>
            <a:rPr lang="en-US"/>
            <a:t>Sen. Joan Heckaman</a:t>
          </a:r>
        </a:p>
      </dgm:t>
    </dgm:pt>
    <dgm:pt modelId="{1C68BFC3-A8E9-4ACC-A0B9-A15DCA6E8510}" type="parTrans" cxnId="{B659444B-C726-4E19-9EB0-EABAD1EC2E99}">
      <dgm:prSet/>
      <dgm:spPr/>
      <dgm:t>
        <a:bodyPr/>
        <a:lstStyle/>
        <a:p>
          <a:endParaRPr lang="en-US"/>
        </a:p>
      </dgm:t>
    </dgm:pt>
    <dgm:pt modelId="{95572390-F247-4E73-ACA7-6C9C2DB08714}" type="sibTrans" cxnId="{B659444B-C726-4E19-9EB0-EABAD1EC2E99}">
      <dgm:prSet/>
      <dgm:spPr/>
      <dgm:t>
        <a:bodyPr/>
        <a:lstStyle/>
        <a:p>
          <a:endParaRPr lang="en-US"/>
        </a:p>
      </dgm:t>
    </dgm:pt>
    <dgm:pt modelId="{F02445E8-BDF5-4BC7-AADF-FE9FB96366A1}">
      <dgm:prSet/>
      <dgm:spPr/>
      <dgm:t>
        <a:bodyPr/>
        <a:lstStyle/>
        <a:p>
          <a:r>
            <a:rPr lang="en-US"/>
            <a:t>Sen. Kathy Hogan</a:t>
          </a:r>
        </a:p>
      </dgm:t>
    </dgm:pt>
    <dgm:pt modelId="{90EBDABB-ABB0-4DC5-9869-BEB413518F65}" type="parTrans" cxnId="{31C014B4-DA16-4280-9750-55539AAF1E26}">
      <dgm:prSet/>
      <dgm:spPr/>
      <dgm:t>
        <a:bodyPr/>
        <a:lstStyle/>
        <a:p>
          <a:endParaRPr lang="en-US"/>
        </a:p>
      </dgm:t>
    </dgm:pt>
    <dgm:pt modelId="{D76E63CD-3070-449F-819D-638746389FAE}" type="sibTrans" cxnId="{31C014B4-DA16-4280-9750-55539AAF1E26}">
      <dgm:prSet/>
      <dgm:spPr/>
      <dgm:t>
        <a:bodyPr/>
        <a:lstStyle/>
        <a:p>
          <a:endParaRPr lang="en-US"/>
        </a:p>
      </dgm:t>
    </dgm:pt>
    <dgm:pt modelId="{B8F8963A-F560-42F4-9173-E04899EAB9FB}">
      <dgm:prSet/>
      <dgm:spPr/>
      <dgm:t>
        <a:bodyPr/>
        <a:lstStyle/>
        <a:p>
          <a:r>
            <a:rPr lang="en-US"/>
            <a:t>Sen. Judy Lee</a:t>
          </a:r>
        </a:p>
      </dgm:t>
    </dgm:pt>
    <dgm:pt modelId="{509130FF-4E6C-476B-A172-84490A009805}" type="parTrans" cxnId="{927C5C29-F473-44D4-997E-00D439D8706D}">
      <dgm:prSet/>
      <dgm:spPr/>
      <dgm:t>
        <a:bodyPr/>
        <a:lstStyle/>
        <a:p>
          <a:endParaRPr lang="en-US"/>
        </a:p>
      </dgm:t>
    </dgm:pt>
    <dgm:pt modelId="{AAE94912-1055-4F1D-8AE9-4C823BB80E91}" type="sibTrans" cxnId="{927C5C29-F473-44D4-997E-00D439D8706D}">
      <dgm:prSet/>
      <dgm:spPr/>
      <dgm:t>
        <a:bodyPr/>
        <a:lstStyle/>
        <a:p>
          <a:endParaRPr lang="en-US"/>
        </a:p>
      </dgm:t>
    </dgm:pt>
    <dgm:pt modelId="{111031E3-E208-453F-96D2-345A56BC2B15}">
      <dgm:prSet/>
      <dgm:spPr/>
      <dgm:t>
        <a:bodyPr/>
        <a:lstStyle/>
        <a:p>
          <a:r>
            <a:rPr lang="en-US"/>
            <a:t>Rep. Shannon Roers Jone</a:t>
          </a:r>
        </a:p>
      </dgm:t>
    </dgm:pt>
    <dgm:pt modelId="{BCC69691-B9BD-4D8D-ACF4-8CD0362BF646}" type="parTrans" cxnId="{96E24BD2-801E-4E43-8BD0-7FC603081CD9}">
      <dgm:prSet/>
      <dgm:spPr/>
      <dgm:t>
        <a:bodyPr/>
        <a:lstStyle/>
        <a:p>
          <a:endParaRPr lang="en-US"/>
        </a:p>
      </dgm:t>
    </dgm:pt>
    <dgm:pt modelId="{E735B7D7-C4D5-4A9A-B258-BC4FD48FB174}" type="sibTrans" cxnId="{96E24BD2-801E-4E43-8BD0-7FC603081CD9}">
      <dgm:prSet/>
      <dgm:spPr/>
      <dgm:t>
        <a:bodyPr/>
        <a:lstStyle/>
        <a:p>
          <a:endParaRPr lang="en-US"/>
        </a:p>
      </dgm:t>
    </dgm:pt>
    <dgm:pt modelId="{18D23A0D-6C9B-4216-8E37-1477C81890CD}">
      <dgm:prSet/>
      <dgm:spPr/>
      <dgm:t>
        <a:bodyPr/>
        <a:lstStyle/>
        <a:p>
          <a:pPr>
            <a:buNone/>
          </a:pPr>
          <a:r>
            <a:rPr lang="en-US" b="0" i="0" dirty="0"/>
            <a:t>Sen. Kathy Hogan</a:t>
          </a:r>
          <a:endParaRPr lang="en-US" dirty="0"/>
        </a:p>
      </dgm:t>
    </dgm:pt>
    <dgm:pt modelId="{FFA45427-F586-4A63-82A7-AFEB86B85000}" type="parTrans" cxnId="{AB5E775C-E028-4E27-996D-6FA8C8C0C69C}">
      <dgm:prSet/>
      <dgm:spPr/>
      <dgm:t>
        <a:bodyPr/>
        <a:lstStyle/>
        <a:p>
          <a:endParaRPr lang="en-US"/>
        </a:p>
      </dgm:t>
    </dgm:pt>
    <dgm:pt modelId="{6E74C8C7-B288-4E5D-8949-E33D313A8FA2}" type="sibTrans" cxnId="{AB5E775C-E028-4E27-996D-6FA8C8C0C69C}">
      <dgm:prSet/>
      <dgm:spPr/>
      <dgm:t>
        <a:bodyPr/>
        <a:lstStyle/>
        <a:p>
          <a:endParaRPr lang="en-US"/>
        </a:p>
      </dgm:t>
    </dgm:pt>
    <dgm:pt modelId="{70422F15-F5BE-4525-8F92-617B98589E5B}">
      <dgm:prSet/>
      <dgm:spPr/>
      <dgm:t>
        <a:bodyPr/>
        <a:lstStyle/>
        <a:p>
          <a:r>
            <a:rPr lang="en-US"/>
            <a:t>Rep. Mary Schneider</a:t>
          </a:r>
          <a:endParaRPr lang="en-US" dirty="0"/>
        </a:p>
      </dgm:t>
    </dgm:pt>
    <dgm:pt modelId="{DD676B46-EBF3-41A7-8646-C8DDA3C93D3C}" type="parTrans" cxnId="{B079E75C-FC77-46D5-967F-0568216A80DF}">
      <dgm:prSet/>
      <dgm:spPr/>
      <dgm:t>
        <a:bodyPr/>
        <a:lstStyle/>
        <a:p>
          <a:endParaRPr lang="en-US"/>
        </a:p>
      </dgm:t>
    </dgm:pt>
    <dgm:pt modelId="{C598EB50-2FA0-42F5-A88B-CC445614A5B2}" type="sibTrans" cxnId="{B079E75C-FC77-46D5-967F-0568216A80DF}">
      <dgm:prSet/>
      <dgm:spPr/>
      <dgm:t>
        <a:bodyPr/>
        <a:lstStyle/>
        <a:p>
          <a:endParaRPr lang="en-US"/>
        </a:p>
      </dgm:t>
    </dgm:pt>
    <dgm:pt modelId="{0F38A966-38E2-449E-A95A-52CE0CCB5BDB}">
      <dgm:prSet/>
      <dgm:spPr/>
      <dgm:t>
        <a:bodyPr/>
        <a:lstStyle/>
        <a:p>
          <a:pPr>
            <a:buNone/>
          </a:pPr>
          <a:r>
            <a:rPr lang="en-US" b="0" i="0" dirty="0"/>
            <a:t>Rep. Emily O'Brien</a:t>
          </a:r>
        </a:p>
      </dgm:t>
    </dgm:pt>
    <dgm:pt modelId="{4AC944BC-AAF9-47D2-BD03-3C5533F6655A}" type="parTrans" cxnId="{9C822722-BAB0-489F-A91B-052C5D901355}">
      <dgm:prSet/>
      <dgm:spPr/>
      <dgm:t>
        <a:bodyPr/>
        <a:lstStyle/>
        <a:p>
          <a:endParaRPr lang="en-US"/>
        </a:p>
      </dgm:t>
    </dgm:pt>
    <dgm:pt modelId="{44CC9597-E547-4E1F-A610-1CAB0BD7DD36}" type="sibTrans" cxnId="{9C822722-BAB0-489F-A91B-052C5D901355}">
      <dgm:prSet/>
      <dgm:spPr/>
      <dgm:t>
        <a:bodyPr/>
        <a:lstStyle/>
        <a:p>
          <a:endParaRPr lang="en-US"/>
        </a:p>
      </dgm:t>
    </dgm:pt>
    <dgm:pt modelId="{B28E0305-25F4-4D8A-9BD4-10E48E727FA8}">
      <dgm:prSet/>
      <dgm:spPr/>
      <dgm:t>
        <a:bodyPr/>
        <a:lstStyle/>
        <a:p>
          <a:pPr>
            <a:buNone/>
          </a:pPr>
          <a:r>
            <a:rPr lang="en-US" b="0" i="0"/>
            <a:t>Sen. Judy Lee</a:t>
          </a:r>
        </a:p>
      </dgm:t>
    </dgm:pt>
    <dgm:pt modelId="{563395BF-8B51-40C0-8F3B-2B1E348DE4E1}" type="parTrans" cxnId="{26872948-530E-4EDF-9C2F-62FE1B160DDF}">
      <dgm:prSet/>
      <dgm:spPr/>
      <dgm:t>
        <a:bodyPr/>
        <a:lstStyle/>
        <a:p>
          <a:endParaRPr lang="en-US"/>
        </a:p>
      </dgm:t>
    </dgm:pt>
    <dgm:pt modelId="{B95E1E82-347F-4724-917A-44894D7061FB}" type="sibTrans" cxnId="{26872948-530E-4EDF-9C2F-62FE1B160DDF}">
      <dgm:prSet/>
      <dgm:spPr/>
      <dgm:t>
        <a:bodyPr/>
        <a:lstStyle/>
        <a:p>
          <a:endParaRPr lang="en-US"/>
        </a:p>
      </dgm:t>
    </dgm:pt>
    <dgm:pt modelId="{9E2E4D2B-529B-4B20-A644-2F3AC4DE11AD}" type="pres">
      <dgm:prSet presAssocID="{1A0EAFFB-130E-456B-8443-AACB7188884B}" presName="vert0" presStyleCnt="0">
        <dgm:presLayoutVars>
          <dgm:dir/>
          <dgm:animOne val="branch"/>
          <dgm:animLvl val="lvl"/>
        </dgm:presLayoutVars>
      </dgm:prSet>
      <dgm:spPr/>
    </dgm:pt>
    <dgm:pt modelId="{D03FF6A6-6C9F-4FEB-A69C-A20DDFE3FC47}" type="pres">
      <dgm:prSet presAssocID="{18D23A0D-6C9B-4216-8E37-1477C81890CD}" presName="thickLine" presStyleLbl="alignNode1" presStyleIdx="0" presStyleCnt="13"/>
      <dgm:spPr/>
    </dgm:pt>
    <dgm:pt modelId="{DC40A328-BC57-44E1-B39E-104AED1D28C6}" type="pres">
      <dgm:prSet presAssocID="{18D23A0D-6C9B-4216-8E37-1477C81890CD}" presName="horz1" presStyleCnt="0"/>
      <dgm:spPr/>
    </dgm:pt>
    <dgm:pt modelId="{EC7AEE47-A751-4075-A564-8A22EC1E31C5}" type="pres">
      <dgm:prSet presAssocID="{18D23A0D-6C9B-4216-8E37-1477C81890CD}" presName="tx1" presStyleLbl="revTx" presStyleIdx="0" presStyleCnt="13"/>
      <dgm:spPr/>
    </dgm:pt>
    <dgm:pt modelId="{303AE30A-0211-4B99-AE0F-DAAB907619C0}" type="pres">
      <dgm:prSet presAssocID="{18D23A0D-6C9B-4216-8E37-1477C81890CD}" presName="vert1" presStyleCnt="0"/>
      <dgm:spPr/>
    </dgm:pt>
    <dgm:pt modelId="{4CF1D0F8-D781-40DE-A171-5E5E05D5C821}" type="pres">
      <dgm:prSet presAssocID="{0F38A966-38E2-449E-A95A-52CE0CCB5BDB}" presName="thickLine" presStyleLbl="alignNode1" presStyleIdx="1" presStyleCnt="13"/>
      <dgm:spPr/>
    </dgm:pt>
    <dgm:pt modelId="{BD3EA429-3100-406D-B343-CE14F35EADDF}" type="pres">
      <dgm:prSet presAssocID="{0F38A966-38E2-449E-A95A-52CE0CCB5BDB}" presName="horz1" presStyleCnt="0"/>
      <dgm:spPr/>
    </dgm:pt>
    <dgm:pt modelId="{E5A63835-4276-488E-AE63-AE953C729993}" type="pres">
      <dgm:prSet presAssocID="{0F38A966-38E2-449E-A95A-52CE0CCB5BDB}" presName="tx1" presStyleLbl="revTx" presStyleIdx="1" presStyleCnt="13"/>
      <dgm:spPr/>
    </dgm:pt>
    <dgm:pt modelId="{40BB9D44-2E5E-4A0D-AAC4-05106BFAC6B6}" type="pres">
      <dgm:prSet presAssocID="{0F38A966-38E2-449E-A95A-52CE0CCB5BDB}" presName="vert1" presStyleCnt="0"/>
      <dgm:spPr/>
    </dgm:pt>
    <dgm:pt modelId="{C1D38950-BF1F-4F6A-B10A-F39259BC4B76}" type="pres">
      <dgm:prSet presAssocID="{B28E0305-25F4-4D8A-9BD4-10E48E727FA8}" presName="thickLine" presStyleLbl="alignNode1" presStyleIdx="2" presStyleCnt="13"/>
      <dgm:spPr/>
    </dgm:pt>
    <dgm:pt modelId="{07396069-5664-4CD2-B3FE-A97BE683E5D8}" type="pres">
      <dgm:prSet presAssocID="{B28E0305-25F4-4D8A-9BD4-10E48E727FA8}" presName="horz1" presStyleCnt="0"/>
      <dgm:spPr/>
    </dgm:pt>
    <dgm:pt modelId="{A6A6546C-6538-4046-AB77-3E86C8416D83}" type="pres">
      <dgm:prSet presAssocID="{B28E0305-25F4-4D8A-9BD4-10E48E727FA8}" presName="tx1" presStyleLbl="revTx" presStyleIdx="2" presStyleCnt="13"/>
      <dgm:spPr/>
    </dgm:pt>
    <dgm:pt modelId="{F82423BF-9078-49A8-A881-15C45B761E36}" type="pres">
      <dgm:prSet presAssocID="{B28E0305-25F4-4D8A-9BD4-10E48E727FA8}" presName="vert1" presStyleCnt="0"/>
      <dgm:spPr/>
    </dgm:pt>
    <dgm:pt modelId="{49C63E5D-5A10-4ABB-BA56-10E059131DEC}" type="pres">
      <dgm:prSet presAssocID="{70422F15-F5BE-4525-8F92-617B98589E5B}" presName="thickLine" presStyleLbl="alignNode1" presStyleIdx="3" presStyleCnt="13"/>
      <dgm:spPr/>
    </dgm:pt>
    <dgm:pt modelId="{C90A8221-78DF-4A12-B09C-C072E41984A1}" type="pres">
      <dgm:prSet presAssocID="{70422F15-F5BE-4525-8F92-617B98589E5B}" presName="horz1" presStyleCnt="0"/>
      <dgm:spPr/>
    </dgm:pt>
    <dgm:pt modelId="{6ECC4330-7003-444A-AFDA-D725A168BEC9}" type="pres">
      <dgm:prSet presAssocID="{70422F15-F5BE-4525-8F92-617B98589E5B}" presName="tx1" presStyleLbl="revTx" presStyleIdx="3" presStyleCnt="13"/>
      <dgm:spPr/>
    </dgm:pt>
    <dgm:pt modelId="{FE1DF5C0-FD8C-48EC-AE9B-F3A69A82D830}" type="pres">
      <dgm:prSet presAssocID="{70422F15-F5BE-4525-8F92-617B98589E5B}" presName="vert1" presStyleCnt="0"/>
      <dgm:spPr/>
    </dgm:pt>
    <dgm:pt modelId="{B8D07C4A-E233-4EB5-A2DA-31FE5EBB79B6}" type="pres">
      <dgm:prSet presAssocID="{7A70B353-082F-4182-9206-A4F5697251E3}" presName="thickLine" presStyleLbl="alignNode1" presStyleIdx="4" presStyleCnt="13"/>
      <dgm:spPr/>
    </dgm:pt>
    <dgm:pt modelId="{B593AC49-B0E2-4E5D-AE47-9FACCF68B653}" type="pres">
      <dgm:prSet presAssocID="{7A70B353-082F-4182-9206-A4F5697251E3}" presName="horz1" presStyleCnt="0"/>
      <dgm:spPr/>
    </dgm:pt>
    <dgm:pt modelId="{257FBFC7-C9A3-4A0E-B03E-D3200402A84A}" type="pres">
      <dgm:prSet presAssocID="{7A70B353-082F-4182-9206-A4F5697251E3}" presName="tx1" presStyleLbl="revTx" presStyleIdx="4" presStyleCnt="13"/>
      <dgm:spPr/>
    </dgm:pt>
    <dgm:pt modelId="{ACAE4156-C2BB-4DF3-841B-48CEF0EBCF6A}" type="pres">
      <dgm:prSet presAssocID="{7A70B353-082F-4182-9206-A4F5697251E3}" presName="vert1" presStyleCnt="0"/>
      <dgm:spPr/>
    </dgm:pt>
    <dgm:pt modelId="{C99D3B4E-1686-41D5-B4F3-629DF318A595}" type="pres">
      <dgm:prSet presAssocID="{12C09F00-9545-447E-80A6-DC37F7F02A12}" presName="thickLine" presStyleLbl="alignNode1" presStyleIdx="5" presStyleCnt="13"/>
      <dgm:spPr/>
    </dgm:pt>
    <dgm:pt modelId="{AEB9A6BD-3A8C-4B93-A8AC-293AD3004016}" type="pres">
      <dgm:prSet presAssocID="{12C09F00-9545-447E-80A6-DC37F7F02A12}" presName="horz1" presStyleCnt="0"/>
      <dgm:spPr/>
    </dgm:pt>
    <dgm:pt modelId="{2249CB31-6BA6-48F8-9447-1F6371BC8D2E}" type="pres">
      <dgm:prSet presAssocID="{12C09F00-9545-447E-80A6-DC37F7F02A12}" presName="tx1" presStyleLbl="revTx" presStyleIdx="5" presStyleCnt="13"/>
      <dgm:spPr/>
    </dgm:pt>
    <dgm:pt modelId="{68898F83-1A5D-4AFF-A967-C7F5BD488099}" type="pres">
      <dgm:prSet presAssocID="{12C09F00-9545-447E-80A6-DC37F7F02A12}" presName="vert1" presStyleCnt="0"/>
      <dgm:spPr/>
    </dgm:pt>
    <dgm:pt modelId="{C3B8EB63-E369-402F-832C-02C44E074659}" type="pres">
      <dgm:prSet presAssocID="{DF08A26E-1DA4-4EDF-98C5-59A3D1065B25}" presName="thickLine" presStyleLbl="alignNode1" presStyleIdx="6" presStyleCnt="13"/>
      <dgm:spPr/>
    </dgm:pt>
    <dgm:pt modelId="{235FAEB4-E264-48D7-97AA-63736FDE863E}" type="pres">
      <dgm:prSet presAssocID="{DF08A26E-1DA4-4EDF-98C5-59A3D1065B25}" presName="horz1" presStyleCnt="0"/>
      <dgm:spPr/>
    </dgm:pt>
    <dgm:pt modelId="{D2B4F6D9-F013-4D2B-AF9B-4122851C3FA0}" type="pres">
      <dgm:prSet presAssocID="{DF08A26E-1DA4-4EDF-98C5-59A3D1065B25}" presName="tx1" presStyleLbl="revTx" presStyleIdx="6" presStyleCnt="13"/>
      <dgm:spPr/>
    </dgm:pt>
    <dgm:pt modelId="{B4925E7C-63CF-4FB2-B9E6-4F61EBC15473}" type="pres">
      <dgm:prSet presAssocID="{DF08A26E-1DA4-4EDF-98C5-59A3D1065B25}" presName="vert1" presStyleCnt="0"/>
      <dgm:spPr/>
    </dgm:pt>
    <dgm:pt modelId="{71AB1F0B-580A-48DD-98BA-B8EF42A472EB}" type="pres">
      <dgm:prSet presAssocID="{526AB1D4-8F94-450B-BFEA-C2030FC8E2DF}" presName="thickLine" presStyleLbl="alignNode1" presStyleIdx="7" presStyleCnt="13"/>
      <dgm:spPr/>
    </dgm:pt>
    <dgm:pt modelId="{6994A042-68EC-405E-9646-FB9334618BA1}" type="pres">
      <dgm:prSet presAssocID="{526AB1D4-8F94-450B-BFEA-C2030FC8E2DF}" presName="horz1" presStyleCnt="0"/>
      <dgm:spPr/>
    </dgm:pt>
    <dgm:pt modelId="{0346BAEE-9246-496E-853C-AE30FBF972FE}" type="pres">
      <dgm:prSet presAssocID="{526AB1D4-8F94-450B-BFEA-C2030FC8E2DF}" presName="tx1" presStyleLbl="revTx" presStyleIdx="7" presStyleCnt="13"/>
      <dgm:spPr/>
    </dgm:pt>
    <dgm:pt modelId="{7F5E2786-D624-425C-8E47-DEA3C06353CD}" type="pres">
      <dgm:prSet presAssocID="{526AB1D4-8F94-450B-BFEA-C2030FC8E2DF}" presName="vert1" presStyleCnt="0"/>
      <dgm:spPr/>
    </dgm:pt>
    <dgm:pt modelId="{62BAAFA8-9DBC-4237-9C1C-5DE51A68D43D}" type="pres">
      <dgm:prSet presAssocID="{05E5ACD3-5F38-4104-99B0-F40B271608E0}" presName="thickLine" presStyleLbl="alignNode1" presStyleIdx="8" presStyleCnt="13"/>
      <dgm:spPr/>
    </dgm:pt>
    <dgm:pt modelId="{21980BC6-1947-4DE6-AEF3-4EF3A8F44725}" type="pres">
      <dgm:prSet presAssocID="{05E5ACD3-5F38-4104-99B0-F40B271608E0}" presName="horz1" presStyleCnt="0"/>
      <dgm:spPr/>
    </dgm:pt>
    <dgm:pt modelId="{CD05B347-2A53-4295-840E-4B1D3599A47F}" type="pres">
      <dgm:prSet presAssocID="{05E5ACD3-5F38-4104-99B0-F40B271608E0}" presName="tx1" presStyleLbl="revTx" presStyleIdx="8" presStyleCnt="13"/>
      <dgm:spPr/>
    </dgm:pt>
    <dgm:pt modelId="{FAC0A05D-74E3-47F5-96E0-A5B167F3A7DB}" type="pres">
      <dgm:prSet presAssocID="{05E5ACD3-5F38-4104-99B0-F40B271608E0}" presName="vert1" presStyleCnt="0"/>
      <dgm:spPr/>
    </dgm:pt>
    <dgm:pt modelId="{EA9B1B50-F0DF-4A62-A122-D69F2E0D3A8F}" type="pres">
      <dgm:prSet presAssocID="{23734D4F-0242-43FE-95BF-9A52F69649B8}" presName="thickLine" presStyleLbl="alignNode1" presStyleIdx="9" presStyleCnt="13"/>
      <dgm:spPr/>
    </dgm:pt>
    <dgm:pt modelId="{42CD809B-C113-43A0-A583-9D0D4831D429}" type="pres">
      <dgm:prSet presAssocID="{23734D4F-0242-43FE-95BF-9A52F69649B8}" presName="horz1" presStyleCnt="0"/>
      <dgm:spPr/>
    </dgm:pt>
    <dgm:pt modelId="{2ABC57F3-503B-4AA2-8704-2056F51D4B67}" type="pres">
      <dgm:prSet presAssocID="{23734D4F-0242-43FE-95BF-9A52F69649B8}" presName="tx1" presStyleLbl="revTx" presStyleIdx="9" presStyleCnt="13"/>
      <dgm:spPr/>
    </dgm:pt>
    <dgm:pt modelId="{C027638F-956D-4E65-9ABD-5C194CAC2603}" type="pres">
      <dgm:prSet presAssocID="{23734D4F-0242-43FE-95BF-9A52F69649B8}" presName="vert1" presStyleCnt="0"/>
      <dgm:spPr/>
    </dgm:pt>
    <dgm:pt modelId="{D73B67BB-962C-4C03-8C40-B75BE4C9E298}" type="pres">
      <dgm:prSet presAssocID="{F02445E8-BDF5-4BC7-AADF-FE9FB96366A1}" presName="thickLine" presStyleLbl="alignNode1" presStyleIdx="10" presStyleCnt="13"/>
      <dgm:spPr/>
    </dgm:pt>
    <dgm:pt modelId="{9D74426D-7A5B-4B0A-91D2-5DA8F7A15E27}" type="pres">
      <dgm:prSet presAssocID="{F02445E8-BDF5-4BC7-AADF-FE9FB96366A1}" presName="horz1" presStyleCnt="0"/>
      <dgm:spPr/>
    </dgm:pt>
    <dgm:pt modelId="{68842135-BD72-48D6-A988-6FC2BDD3A4A0}" type="pres">
      <dgm:prSet presAssocID="{F02445E8-BDF5-4BC7-AADF-FE9FB96366A1}" presName="tx1" presStyleLbl="revTx" presStyleIdx="10" presStyleCnt="13"/>
      <dgm:spPr/>
    </dgm:pt>
    <dgm:pt modelId="{02A2BBC4-EA66-496E-949F-86C6B3D92CF6}" type="pres">
      <dgm:prSet presAssocID="{F02445E8-BDF5-4BC7-AADF-FE9FB96366A1}" presName="vert1" presStyleCnt="0"/>
      <dgm:spPr/>
    </dgm:pt>
    <dgm:pt modelId="{1C31892C-93DF-4DD9-A6ED-051C22B6AC49}" type="pres">
      <dgm:prSet presAssocID="{B8F8963A-F560-42F4-9173-E04899EAB9FB}" presName="thickLine" presStyleLbl="alignNode1" presStyleIdx="11" presStyleCnt="13"/>
      <dgm:spPr/>
    </dgm:pt>
    <dgm:pt modelId="{53D3559D-0879-4B75-A858-68000D85EFB2}" type="pres">
      <dgm:prSet presAssocID="{B8F8963A-F560-42F4-9173-E04899EAB9FB}" presName="horz1" presStyleCnt="0"/>
      <dgm:spPr/>
    </dgm:pt>
    <dgm:pt modelId="{20AD9736-27AF-4ED6-896E-A062A0D4E110}" type="pres">
      <dgm:prSet presAssocID="{B8F8963A-F560-42F4-9173-E04899EAB9FB}" presName="tx1" presStyleLbl="revTx" presStyleIdx="11" presStyleCnt="13"/>
      <dgm:spPr/>
    </dgm:pt>
    <dgm:pt modelId="{607295E2-C23A-477C-942C-DD8B3B56A7DB}" type="pres">
      <dgm:prSet presAssocID="{B8F8963A-F560-42F4-9173-E04899EAB9FB}" presName="vert1" presStyleCnt="0"/>
      <dgm:spPr/>
    </dgm:pt>
    <dgm:pt modelId="{237BF958-52B9-43C0-9E83-59E1E69EC5A3}" type="pres">
      <dgm:prSet presAssocID="{111031E3-E208-453F-96D2-345A56BC2B15}" presName="thickLine" presStyleLbl="alignNode1" presStyleIdx="12" presStyleCnt="13"/>
      <dgm:spPr/>
    </dgm:pt>
    <dgm:pt modelId="{2582FD90-B953-4461-8FB9-D8328488BDAC}" type="pres">
      <dgm:prSet presAssocID="{111031E3-E208-453F-96D2-345A56BC2B15}" presName="horz1" presStyleCnt="0"/>
      <dgm:spPr/>
    </dgm:pt>
    <dgm:pt modelId="{6CFF453E-6200-438A-A1D9-CF495CCB0250}" type="pres">
      <dgm:prSet presAssocID="{111031E3-E208-453F-96D2-345A56BC2B15}" presName="tx1" presStyleLbl="revTx" presStyleIdx="12" presStyleCnt="13"/>
      <dgm:spPr/>
    </dgm:pt>
    <dgm:pt modelId="{0D38283A-4F97-4EB2-AE05-4F369EB9A2BA}" type="pres">
      <dgm:prSet presAssocID="{111031E3-E208-453F-96D2-345A56BC2B15}" presName="vert1" presStyleCnt="0"/>
      <dgm:spPr/>
    </dgm:pt>
  </dgm:ptLst>
  <dgm:cxnLst>
    <dgm:cxn modelId="{D030710D-9F9B-4409-9171-3D734B5BD5F7}" type="presOf" srcId="{7A70B353-082F-4182-9206-A4F5697251E3}" destId="{257FBFC7-C9A3-4A0E-B03E-D3200402A84A}" srcOrd="0" destOrd="0" presId="urn:microsoft.com/office/officeart/2008/layout/LinedList"/>
    <dgm:cxn modelId="{B0E71F12-053D-48C1-9623-53475F49508C}" type="presOf" srcId="{0F38A966-38E2-449E-A95A-52CE0CCB5BDB}" destId="{E5A63835-4276-488E-AE63-AE953C729993}" srcOrd="0" destOrd="0" presId="urn:microsoft.com/office/officeart/2008/layout/LinedList"/>
    <dgm:cxn modelId="{9C822722-BAB0-489F-A91B-052C5D901355}" srcId="{1A0EAFFB-130E-456B-8443-AACB7188884B}" destId="{0F38A966-38E2-449E-A95A-52CE0CCB5BDB}" srcOrd="1" destOrd="0" parTransId="{4AC944BC-AAF9-47D2-BD03-3C5533F6655A}" sibTransId="{44CC9597-E547-4E1F-A610-1CAB0BD7DD36}"/>
    <dgm:cxn modelId="{409D7C22-E3D0-406A-911E-CD6D584391FF}" type="presOf" srcId="{F02445E8-BDF5-4BC7-AADF-FE9FB96366A1}" destId="{68842135-BD72-48D6-A988-6FC2BDD3A4A0}" srcOrd="0" destOrd="0" presId="urn:microsoft.com/office/officeart/2008/layout/LinedList"/>
    <dgm:cxn modelId="{927C5C29-F473-44D4-997E-00D439D8706D}" srcId="{1A0EAFFB-130E-456B-8443-AACB7188884B}" destId="{B8F8963A-F560-42F4-9173-E04899EAB9FB}" srcOrd="11" destOrd="0" parTransId="{509130FF-4E6C-476B-A172-84490A009805}" sibTransId="{AAE94912-1055-4F1D-8AE9-4C823BB80E91}"/>
    <dgm:cxn modelId="{DB3F9133-5C57-4B1C-98E1-8EC39ECF8D8A}" type="presOf" srcId="{1A0EAFFB-130E-456B-8443-AACB7188884B}" destId="{9E2E4D2B-529B-4B20-A644-2F3AC4DE11AD}" srcOrd="0" destOrd="0" presId="urn:microsoft.com/office/officeart/2008/layout/LinedList"/>
    <dgm:cxn modelId="{CC08C639-E298-4EB2-A3BA-E7A167A394D3}" type="presOf" srcId="{12C09F00-9545-447E-80A6-DC37F7F02A12}" destId="{2249CB31-6BA6-48F8-9447-1F6371BC8D2E}" srcOrd="0" destOrd="0" presId="urn:microsoft.com/office/officeart/2008/layout/LinedList"/>
    <dgm:cxn modelId="{AB5E775C-E028-4E27-996D-6FA8C8C0C69C}" srcId="{1A0EAFFB-130E-456B-8443-AACB7188884B}" destId="{18D23A0D-6C9B-4216-8E37-1477C81890CD}" srcOrd="0" destOrd="0" parTransId="{FFA45427-F586-4A63-82A7-AFEB86B85000}" sibTransId="{6E74C8C7-B288-4E5D-8949-E33D313A8FA2}"/>
    <dgm:cxn modelId="{B079E75C-FC77-46D5-967F-0568216A80DF}" srcId="{1A0EAFFB-130E-456B-8443-AACB7188884B}" destId="{70422F15-F5BE-4525-8F92-617B98589E5B}" srcOrd="3" destOrd="0" parTransId="{DD676B46-EBF3-41A7-8646-C8DDA3C93D3C}" sibTransId="{C598EB50-2FA0-42F5-A88B-CC445614A5B2}"/>
    <dgm:cxn modelId="{D7E4D75D-A5BC-42B8-BA1F-9DAC079F74AB}" srcId="{1A0EAFFB-130E-456B-8443-AACB7188884B}" destId="{7A70B353-082F-4182-9206-A4F5697251E3}" srcOrd="4" destOrd="0" parTransId="{57A534C2-64DD-4037-9E05-85101797362D}" sibTransId="{4FF0F5AC-15B2-45D3-9928-5B12E60F3F78}"/>
    <dgm:cxn modelId="{BE562B5F-1A8A-4AA3-8C52-97C8588CFF58}" type="presOf" srcId="{70422F15-F5BE-4525-8F92-617B98589E5B}" destId="{6ECC4330-7003-444A-AFDA-D725A168BEC9}" srcOrd="0" destOrd="0" presId="urn:microsoft.com/office/officeart/2008/layout/LinedList"/>
    <dgm:cxn modelId="{82EB8D60-68C8-4435-8193-58E73DC8A8CC}" type="presOf" srcId="{111031E3-E208-453F-96D2-345A56BC2B15}" destId="{6CFF453E-6200-438A-A1D9-CF495CCB0250}" srcOrd="0" destOrd="0" presId="urn:microsoft.com/office/officeart/2008/layout/LinedList"/>
    <dgm:cxn modelId="{26872948-530E-4EDF-9C2F-62FE1B160DDF}" srcId="{1A0EAFFB-130E-456B-8443-AACB7188884B}" destId="{B28E0305-25F4-4D8A-9BD4-10E48E727FA8}" srcOrd="2" destOrd="0" parTransId="{563395BF-8B51-40C0-8F3B-2B1E348DE4E1}" sibTransId="{B95E1E82-347F-4724-917A-44894D7061FB}"/>
    <dgm:cxn modelId="{B659444B-C726-4E19-9EB0-EABAD1EC2E99}" srcId="{1A0EAFFB-130E-456B-8443-AACB7188884B}" destId="{23734D4F-0242-43FE-95BF-9A52F69649B8}" srcOrd="9" destOrd="0" parTransId="{1C68BFC3-A8E9-4ACC-A0B9-A15DCA6E8510}" sibTransId="{95572390-F247-4E73-ACA7-6C9C2DB08714}"/>
    <dgm:cxn modelId="{F4D0BA4B-F248-4384-B49B-F6446AF620F0}" srcId="{1A0EAFFB-130E-456B-8443-AACB7188884B}" destId="{DF08A26E-1DA4-4EDF-98C5-59A3D1065B25}" srcOrd="6" destOrd="0" parTransId="{FA664435-CBC0-4B1E-AA5F-74DA5B25EAEC}" sibTransId="{F7EA8D8B-6CD2-46E8-9BCF-FFB17A02A2A6}"/>
    <dgm:cxn modelId="{5BCFB670-3DE8-4F57-BB54-87686A121808}" type="presOf" srcId="{B8F8963A-F560-42F4-9173-E04899EAB9FB}" destId="{20AD9736-27AF-4ED6-896E-A062A0D4E110}" srcOrd="0" destOrd="0" presId="urn:microsoft.com/office/officeart/2008/layout/LinedList"/>
    <dgm:cxn modelId="{A54E3754-2606-40C7-94E7-8A6CC26D04F4}" type="presOf" srcId="{23734D4F-0242-43FE-95BF-9A52F69649B8}" destId="{2ABC57F3-503B-4AA2-8704-2056F51D4B67}" srcOrd="0" destOrd="0" presId="urn:microsoft.com/office/officeart/2008/layout/LinedList"/>
    <dgm:cxn modelId="{9FC62056-7CE7-481A-B33F-D5B82511F280}" type="presOf" srcId="{DF08A26E-1DA4-4EDF-98C5-59A3D1065B25}" destId="{D2B4F6D9-F013-4D2B-AF9B-4122851C3FA0}" srcOrd="0" destOrd="0" presId="urn:microsoft.com/office/officeart/2008/layout/LinedList"/>
    <dgm:cxn modelId="{34433D86-8551-4A51-A147-ACCE015943E2}" srcId="{1A0EAFFB-130E-456B-8443-AACB7188884B}" destId="{526AB1D4-8F94-450B-BFEA-C2030FC8E2DF}" srcOrd="7" destOrd="0" parTransId="{CC3DB7EF-92CB-48AB-801D-8DFB31E5DB20}" sibTransId="{5C401F92-F839-4222-BE0F-B758AB862EC7}"/>
    <dgm:cxn modelId="{4F4E6D92-3755-4653-8CF8-2AB02E108CCD}" srcId="{1A0EAFFB-130E-456B-8443-AACB7188884B}" destId="{12C09F00-9545-447E-80A6-DC37F7F02A12}" srcOrd="5" destOrd="0" parTransId="{DE830C05-21DB-41EC-80E3-0B1B55CEA54A}" sibTransId="{79D7BFFF-BB5E-4BBB-93BB-56BFD045B526}"/>
    <dgm:cxn modelId="{D9530AA3-0EDA-4403-8B93-1A8B0F4B860A}" type="presOf" srcId="{18D23A0D-6C9B-4216-8E37-1477C81890CD}" destId="{EC7AEE47-A751-4075-A564-8A22EC1E31C5}" srcOrd="0" destOrd="0" presId="urn:microsoft.com/office/officeart/2008/layout/LinedList"/>
    <dgm:cxn modelId="{1D739CAE-3CF0-4CA7-86B1-77A6C995E2BD}" type="presOf" srcId="{526AB1D4-8F94-450B-BFEA-C2030FC8E2DF}" destId="{0346BAEE-9246-496E-853C-AE30FBF972FE}" srcOrd="0" destOrd="0" presId="urn:microsoft.com/office/officeart/2008/layout/LinedList"/>
    <dgm:cxn modelId="{31C014B4-DA16-4280-9750-55539AAF1E26}" srcId="{1A0EAFFB-130E-456B-8443-AACB7188884B}" destId="{F02445E8-BDF5-4BC7-AADF-FE9FB96366A1}" srcOrd="10" destOrd="0" parTransId="{90EBDABB-ABB0-4DC5-9869-BEB413518F65}" sibTransId="{D76E63CD-3070-449F-819D-638746389FAE}"/>
    <dgm:cxn modelId="{1B8A12B7-A554-4704-9A15-32F6DD2D5DDF}" srcId="{1A0EAFFB-130E-456B-8443-AACB7188884B}" destId="{05E5ACD3-5F38-4104-99B0-F40B271608E0}" srcOrd="8" destOrd="0" parTransId="{54A07262-D204-4E42-A0C9-1572E47AE372}" sibTransId="{14587515-0018-4EF6-94BD-166D7F8C9838}"/>
    <dgm:cxn modelId="{E3DDE4BD-0860-4F2E-AD49-11FD4B6636E6}" type="presOf" srcId="{B28E0305-25F4-4D8A-9BD4-10E48E727FA8}" destId="{A6A6546C-6538-4046-AB77-3E86C8416D83}" srcOrd="0" destOrd="0" presId="urn:microsoft.com/office/officeart/2008/layout/LinedList"/>
    <dgm:cxn modelId="{96E24BD2-801E-4E43-8BD0-7FC603081CD9}" srcId="{1A0EAFFB-130E-456B-8443-AACB7188884B}" destId="{111031E3-E208-453F-96D2-345A56BC2B15}" srcOrd="12" destOrd="0" parTransId="{BCC69691-B9BD-4D8D-ACF4-8CD0362BF646}" sibTransId="{E735B7D7-C4D5-4A9A-B258-BC4FD48FB174}"/>
    <dgm:cxn modelId="{5EBD08F5-BADE-46D3-9DB2-C379973014BC}" type="presOf" srcId="{05E5ACD3-5F38-4104-99B0-F40B271608E0}" destId="{CD05B347-2A53-4295-840E-4B1D3599A47F}" srcOrd="0" destOrd="0" presId="urn:microsoft.com/office/officeart/2008/layout/LinedList"/>
    <dgm:cxn modelId="{C90D0B2C-8A33-4328-A027-A99B2C9F64F6}" type="presParOf" srcId="{9E2E4D2B-529B-4B20-A644-2F3AC4DE11AD}" destId="{D03FF6A6-6C9F-4FEB-A69C-A20DDFE3FC47}" srcOrd="0" destOrd="0" presId="urn:microsoft.com/office/officeart/2008/layout/LinedList"/>
    <dgm:cxn modelId="{AF32088A-FF7D-4C14-8E5C-D132EBB80780}" type="presParOf" srcId="{9E2E4D2B-529B-4B20-A644-2F3AC4DE11AD}" destId="{DC40A328-BC57-44E1-B39E-104AED1D28C6}" srcOrd="1" destOrd="0" presId="urn:microsoft.com/office/officeart/2008/layout/LinedList"/>
    <dgm:cxn modelId="{31600793-3DE9-46CC-9630-44230D8D8861}" type="presParOf" srcId="{DC40A328-BC57-44E1-B39E-104AED1D28C6}" destId="{EC7AEE47-A751-4075-A564-8A22EC1E31C5}" srcOrd="0" destOrd="0" presId="urn:microsoft.com/office/officeart/2008/layout/LinedList"/>
    <dgm:cxn modelId="{91136AC7-80FD-42FC-A8E2-D570D60C1599}" type="presParOf" srcId="{DC40A328-BC57-44E1-B39E-104AED1D28C6}" destId="{303AE30A-0211-4B99-AE0F-DAAB907619C0}" srcOrd="1" destOrd="0" presId="urn:microsoft.com/office/officeart/2008/layout/LinedList"/>
    <dgm:cxn modelId="{A4800FBE-3B6B-4073-BDF9-98C8E2574777}" type="presParOf" srcId="{9E2E4D2B-529B-4B20-A644-2F3AC4DE11AD}" destId="{4CF1D0F8-D781-40DE-A171-5E5E05D5C821}" srcOrd="2" destOrd="0" presId="urn:microsoft.com/office/officeart/2008/layout/LinedList"/>
    <dgm:cxn modelId="{84940BEF-4CD7-4E78-B92B-0588D9461E56}" type="presParOf" srcId="{9E2E4D2B-529B-4B20-A644-2F3AC4DE11AD}" destId="{BD3EA429-3100-406D-B343-CE14F35EADDF}" srcOrd="3" destOrd="0" presId="urn:microsoft.com/office/officeart/2008/layout/LinedList"/>
    <dgm:cxn modelId="{12B1CF4B-1FF9-4427-99CC-4F9E65EBC475}" type="presParOf" srcId="{BD3EA429-3100-406D-B343-CE14F35EADDF}" destId="{E5A63835-4276-488E-AE63-AE953C729993}" srcOrd="0" destOrd="0" presId="urn:microsoft.com/office/officeart/2008/layout/LinedList"/>
    <dgm:cxn modelId="{2E09D64D-3243-4655-A382-3A4F098762D6}" type="presParOf" srcId="{BD3EA429-3100-406D-B343-CE14F35EADDF}" destId="{40BB9D44-2E5E-4A0D-AAC4-05106BFAC6B6}" srcOrd="1" destOrd="0" presId="urn:microsoft.com/office/officeart/2008/layout/LinedList"/>
    <dgm:cxn modelId="{3BA29049-94A3-4C59-8CC0-927963321452}" type="presParOf" srcId="{9E2E4D2B-529B-4B20-A644-2F3AC4DE11AD}" destId="{C1D38950-BF1F-4F6A-B10A-F39259BC4B76}" srcOrd="4" destOrd="0" presId="urn:microsoft.com/office/officeart/2008/layout/LinedList"/>
    <dgm:cxn modelId="{B7707FC8-C119-4152-A8DA-B63EC0DD7294}" type="presParOf" srcId="{9E2E4D2B-529B-4B20-A644-2F3AC4DE11AD}" destId="{07396069-5664-4CD2-B3FE-A97BE683E5D8}" srcOrd="5" destOrd="0" presId="urn:microsoft.com/office/officeart/2008/layout/LinedList"/>
    <dgm:cxn modelId="{8772B4EA-5BCA-41F9-AB6A-AF8BE0A8E4AB}" type="presParOf" srcId="{07396069-5664-4CD2-B3FE-A97BE683E5D8}" destId="{A6A6546C-6538-4046-AB77-3E86C8416D83}" srcOrd="0" destOrd="0" presId="urn:microsoft.com/office/officeart/2008/layout/LinedList"/>
    <dgm:cxn modelId="{F3B31000-0E0B-40B3-949C-7E984356D3BC}" type="presParOf" srcId="{07396069-5664-4CD2-B3FE-A97BE683E5D8}" destId="{F82423BF-9078-49A8-A881-15C45B761E36}" srcOrd="1" destOrd="0" presId="urn:microsoft.com/office/officeart/2008/layout/LinedList"/>
    <dgm:cxn modelId="{6215F36C-2E66-4DE3-B5BD-DE32642C2D4C}" type="presParOf" srcId="{9E2E4D2B-529B-4B20-A644-2F3AC4DE11AD}" destId="{49C63E5D-5A10-4ABB-BA56-10E059131DEC}" srcOrd="6" destOrd="0" presId="urn:microsoft.com/office/officeart/2008/layout/LinedList"/>
    <dgm:cxn modelId="{EBBB2A31-9BDE-40D2-8761-4535DA1CDC48}" type="presParOf" srcId="{9E2E4D2B-529B-4B20-A644-2F3AC4DE11AD}" destId="{C90A8221-78DF-4A12-B09C-C072E41984A1}" srcOrd="7" destOrd="0" presId="urn:microsoft.com/office/officeart/2008/layout/LinedList"/>
    <dgm:cxn modelId="{50C1F7FB-DC8A-43F2-A4E1-15284DDD46F6}" type="presParOf" srcId="{C90A8221-78DF-4A12-B09C-C072E41984A1}" destId="{6ECC4330-7003-444A-AFDA-D725A168BEC9}" srcOrd="0" destOrd="0" presId="urn:microsoft.com/office/officeart/2008/layout/LinedList"/>
    <dgm:cxn modelId="{6C26E5FB-961B-4698-A984-3A82C7374F2F}" type="presParOf" srcId="{C90A8221-78DF-4A12-B09C-C072E41984A1}" destId="{FE1DF5C0-FD8C-48EC-AE9B-F3A69A82D830}" srcOrd="1" destOrd="0" presId="urn:microsoft.com/office/officeart/2008/layout/LinedList"/>
    <dgm:cxn modelId="{F68E34EA-A1D6-4BCA-B513-9EF2B2EFF073}" type="presParOf" srcId="{9E2E4D2B-529B-4B20-A644-2F3AC4DE11AD}" destId="{B8D07C4A-E233-4EB5-A2DA-31FE5EBB79B6}" srcOrd="8" destOrd="0" presId="urn:microsoft.com/office/officeart/2008/layout/LinedList"/>
    <dgm:cxn modelId="{AC5CC24D-C678-4B45-B8E7-BED9074A21CD}" type="presParOf" srcId="{9E2E4D2B-529B-4B20-A644-2F3AC4DE11AD}" destId="{B593AC49-B0E2-4E5D-AE47-9FACCF68B653}" srcOrd="9" destOrd="0" presId="urn:microsoft.com/office/officeart/2008/layout/LinedList"/>
    <dgm:cxn modelId="{439E12B7-82AE-4D79-882D-FD8098DEE77D}" type="presParOf" srcId="{B593AC49-B0E2-4E5D-AE47-9FACCF68B653}" destId="{257FBFC7-C9A3-4A0E-B03E-D3200402A84A}" srcOrd="0" destOrd="0" presId="urn:microsoft.com/office/officeart/2008/layout/LinedList"/>
    <dgm:cxn modelId="{72D1EC65-6953-4CE9-9CC2-FC7FC9EFBF02}" type="presParOf" srcId="{B593AC49-B0E2-4E5D-AE47-9FACCF68B653}" destId="{ACAE4156-C2BB-4DF3-841B-48CEF0EBCF6A}" srcOrd="1" destOrd="0" presId="urn:microsoft.com/office/officeart/2008/layout/LinedList"/>
    <dgm:cxn modelId="{AB59828F-E28F-46D4-937D-7D5862B05486}" type="presParOf" srcId="{9E2E4D2B-529B-4B20-A644-2F3AC4DE11AD}" destId="{C99D3B4E-1686-41D5-B4F3-629DF318A595}" srcOrd="10" destOrd="0" presId="urn:microsoft.com/office/officeart/2008/layout/LinedList"/>
    <dgm:cxn modelId="{52C699E2-2341-47F2-AB25-6891D441F180}" type="presParOf" srcId="{9E2E4D2B-529B-4B20-A644-2F3AC4DE11AD}" destId="{AEB9A6BD-3A8C-4B93-A8AC-293AD3004016}" srcOrd="11" destOrd="0" presId="urn:microsoft.com/office/officeart/2008/layout/LinedList"/>
    <dgm:cxn modelId="{AF6437EF-F43D-479E-B879-2B9A92E4659F}" type="presParOf" srcId="{AEB9A6BD-3A8C-4B93-A8AC-293AD3004016}" destId="{2249CB31-6BA6-48F8-9447-1F6371BC8D2E}" srcOrd="0" destOrd="0" presId="urn:microsoft.com/office/officeart/2008/layout/LinedList"/>
    <dgm:cxn modelId="{D498A18F-BFE6-4F16-B5C3-A45BA7D45B7E}" type="presParOf" srcId="{AEB9A6BD-3A8C-4B93-A8AC-293AD3004016}" destId="{68898F83-1A5D-4AFF-A967-C7F5BD488099}" srcOrd="1" destOrd="0" presId="urn:microsoft.com/office/officeart/2008/layout/LinedList"/>
    <dgm:cxn modelId="{1BB477D7-F58E-47C9-B30F-21F47DDC2591}" type="presParOf" srcId="{9E2E4D2B-529B-4B20-A644-2F3AC4DE11AD}" destId="{C3B8EB63-E369-402F-832C-02C44E074659}" srcOrd="12" destOrd="0" presId="urn:microsoft.com/office/officeart/2008/layout/LinedList"/>
    <dgm:cxn modelId="{BB201207-1CAB-437A-B857-3B23578B9412}" type="presParOf" srcId="{9E2E4D2B-529B-4B20-A644-2F3AC4DE11AD}" destId="{235FAEB4-E264-48D7-97AA-63736FDE863E}" srcOrd="13" destOrd="0" presId="urn:microsoft.com/office/officeart/2008/layout/LinedList"/>
    <dgm:cxn modelId="{1C213D4A-26D7-4BF6-9C33-985B03E1F1AB}" type="presParOf" srcId="{235FAEB4-E264-48D7-97AA-63736FDE863E}" destId="{D2B4F6D9-F013-4D2B-AF9B-4122851C3FA0}" srcOrd="0" destOrd="0" presId="urn:microsoft.com/office/officeart/2008/layout/LinedList"/>
    <dgm:cxn modelId="{72A6B824-FB6F-4E40-830F-3B02597215EF}" type="presParOf" srcId="{235FAEB4-E264-48D7-97AA-63736FDE863E}" destId="{B4925E7C-63CF-4FB2-B9E6-4F61EBC15473}" srcOrd="1" destOrd="0" presId="urn:microsoft.com/office/officeart/2008/layout/LinedList"/>
    <dgm:cxn modelId="{336B5CAE-7552-43D0-862B-FAC6B341CCAA}" type="presParOf" srcId="{9E2E4D2B-529B-4B20-A644-2F3AC4DE11AD}" destId="{71AB1F0B-580A-48DD-98BA-B8EF42A472EB}" srcOrd="14" destOrd="0" presId="urn:microsoft.com/office/officeart/2008/layout/LinedList"/>
    <dgm:cxn modelId="{A0E143E7-B0AF-48B0-8D61-39CED26815FF}" type="presParOf" srcId="{9E2E4D2B-529B-4B20-A644-2F3AC4DE11AD}" destId="{6994A042-68EC-405E-9646-FB9334618BA1}" srcOrd="15" destOrd="0" presId="urn:microsoft.com/office/officeart/2008/layout/LinedList"/>
    <dgm:cxn modelId="{B1B1C730-47EA-4051-B730-670593C3189B}" type="presParOf" srcId="{6994A042-68EC-405E-9646-FB9334618BA1}" destId="{0346BAEE-9246-496E-853C-AE30FBF972FE}" srcOrd="0" destOrd="0" presId="urn:microsoft.com/office/officeart/2008/layout/LinedList"/>
    <dgm:cxn modelId="{74D048A7-D892-4A82-84A2-9AE2257A606D}" type="presParOf" srcId="{6994A042-68EC-405E-9646-FB9334618BA1}" destId="{7F5E2786-D624-425C-8E47-DEA3C06353CD}" srcOrd="1" destOrd="0" presId="urn:microsoft.com/office/officeart/2008/layout/LinedList"/>
    <dgm:cxn modelId="{023FB957-F6AF-432E-9534-39305BBA3032}" type="presParOf" srcId="{9E2E4D2B-529B-4B20-A644-2F3AC4DE11AD}" destId="{62BAAFA8-9DBC-4237-9C1C-5DE51A68D43D}" srcOrd="16" destOrd="0" presId="urn:microsoft.com/office/officeart/2008/layout/LinedList"/>
    <dgm:cxn modelId="{383FF922-AC39-4DD0-81E7-6D4C13A6D8F3}" type="presParOf" srcId="{9E2E4D2B-529B-4B20-A644-2F3AC4DE11AD}" destId="{21980BC6-1947-4DE6-AEF3-4EF3A8F44725}" srcOrd="17" destOrd="0" presId="urn:microsoft.com/office/officeart/2008/layout/LinedList"/>
    <dgm:cxn modelId="{A416E1C6-CD3F-4CC7-955D-369A700C3C6B}" type="presParOf" srcId="{21980BC6-1947-4DE6-AEF3-4EF3A8F44725}" destId="{CD05B347-2A53-4295-840E-4B1D3599A47F}" srcOrd="0" destOrd="0" presId="urn:microsoft.com/office/officeart/2008/layout/LinedList"/>
    <dgm:cxn modelId="{3B942FBA-E67A-454E-989D-242F224CB30C}" type="presParOf" srcId="{21980BC6-1947-4DE6-AEF3-4EF3A8F44725}" destId="{FAC0A05D-74E3-47F5-96E0-A5B167F3A7DB}" srcOrd="1" destOrd="0" presId="urn:microsoft.com/office/officeart/2008/layout/LinedList"/>
    <dgm:cxn modelId="{62EED4A4-F011-4C03-83B9-F4DB867568A3}" type="presParOf" srcId="{9E2E4D2B-529B-4B20-A644-2F3AC4DE11AD}" destId="{EA9B1B50-F0DF-4A62-A122-D69F2E0D3A8F}" srcOrd="18" destOrd="0" presId="urn:microsoft.com/office/officeart/2008/layout/LinedList"/>
    <dgm:cxn modelId="{F2878C92-283A-4E4F-8E03-CBEA40ACACD2}" type="presParOf" srcId="{9E2E4D2B-529B-4B20-A644-2F3AC4DE11AD}" destId="{42CD809B-C113-43A0-A583-9D0D4831D429}" srcOrd="19" destOrd="0" presId="urn:microsoft.com/office/officeart/2008/layout/LinedList"/>
    <dgm:cxn modelId="{6D5C4B46-7ECB-4CB0-B5F7-A732B142E463}" type="presParOf" srcId="{42CD809B-C113-43A0-A583-9D0D4831D429}" destId="{2ABC57F3-503B-4AA2-8704-2056F51D4B67}" srcOrd="0" destOrd="0" presId="urn:microsoft.com/office/officeart/2008/layout/LinedList"/>
    <dgm:cxn modelId="{F5387F4C-C5B9-41B4-A8CA-DD97DFB0C98E}" type="presParOf" srcId="{42CD809B-C113-43A0-A583-9D0D4831D429}" destId="{C027638F-956D-4E65-9ABD-5C194CAC2603}" srcOrd="1" destOrd="0" presId="urn:microsoft.com/office/officeart/2008/layout/LinedList"/>
    <dgm:cxn modelId="{29E571BC-3411-4D71-AFC7-8AC80C82495F}" type="presParOf" srcId="{9E2E4D2B-529B-4B20-A644-2F3AC4DE11AD}" destId="{D73B67BB-962C-4C03-8C40-B75BE4C9E298}" srcOrd="20" destOrd="0" presId="urn:microsoft.com/office/officeart/2008/layout/LinedList"/>
    <dgm:cxn modelId="{3CCE7CB9-4ADC-4A5E-9E3E-C6E1DEABE5C0}" type="presParOf" srcId="{9E2E4D2B-529B-4B20-A644-2F3AC4DE11AD}" destId="{9D74426D-7A5B-4B0A-91D2-5DA8F7A15E27}" srcOrd="21" destOrd="0" presId="urn:microsoft.com/office/officeart/2008/layout/LinedList"/>
    <dgm:cxn modelId="{35FD7C2A-2CF8-4DD4-96E6-B3F7E74A4696}" type="presParOf" srcId="{9D74426D-7A5B-4B0A-91D2-5DA8F7A15E27}" destId="{68842135-BD72-48D6-A988-6FC2BDD3A4A0}" srcOrd="0" destOrd="0" presId="urn:microsoft.com/office/officeart/2008/layout/LinedList"/>
    <dgm:cxn modelId="{744AF23A-1376-460E-9C6D-5ECBF99DD620}" type="presParOf" srcId="{9D74426D-7A5B-4B0A-91D2-5DA8F7A15E27}" destId="{02A2BBC4-EA66-496E-949F-86C6B3D92CF6}" srcOrd="1" destOrd="0" presId="urn:microsoft.com/office/officeart/2008/layout/LinedList"/>
    <dgm:cxn modelId="{6DEB2CBC-E598-4786-AD00-B1E95F14116F}" type="presParOf" srcId="{9E2E4D2B-529B-4B20-A644-2F3AC4DE11AD}" destId="{1C31892C-93DF-4DD9-A6ED-051C22B6AC49}" srcOrd="22" destOrd="0" presId="urn:microsoft.com/office/officeart/2008/layout/LinedList"/>
    <dgm:cxn modelId="{5F809E44-BB80-46DC-A7FF-9F88E147767D}" type="presParOf" srcId="{9E2E4D2B-529B-4B20-A644-2F3AC4DE11AD}" destId="{53D3559D-0879-4B75-A858-68000D85EFB2}" srcOrd="23" destOrd="0" presId="urn:microsoft.com/office/officeart/2008/layout/LinedList"/>
    <dgm:cxn modelId="{8659439C-CC8B-4ED6-A6C2-6FCE9F8C416A}" type="presParOf" srcId="{53D3559D-0879-4B75-A858-68000D85EFB2}" destId="{20AD9736-27AF-4ED6-896E-A062A0D4E110}" srcOrd="0" destOrd="0" presId="urn:microsoft.com/office/officeart/2008/layout/LinedList"/>
    <dgm:cxn modelId="{854591BE-F20A-4FF5-AB8F-1A1B4436A83F}" type="presParOf" srcId="{53D3559D-0879-4B75-A858-68000D85EFB2}" destId="{607295E2-C23A-477C-942C-DD8B3B56A7DB}" srcOrd="1" destOrd="0" presId="urn:microsoft.com/office/officeart/2008/layout/LinedList"/>
    <dgm:cxn modelId="{6B126ED6-C93A-43ED-AF00-3C5D702E584E}" type="presParOf" srcId="{9E2E4D2B-529B-4B20-A644-2F3AC4DE11AD}" destId="{237BF958-52B9-43C0-9E83-59E1E69EC5A3}" srcOrd="24" destOrd="0" presId="urn:microsoft.com/office/officeart/2008/layout/LinedList"/>
    <dgm:cxn modelId="{1055D4E9-C6DB-43C8-B3D6-AFF159FDF27B}" type="presParOf" srcId="{9E2E4D2B-529B-4B20-A644-2F3AC4DE11AD}" destId="{2582FD90-B953-4461-8FB9-D8328488BDAC}" srcOrd="25" destOrd="0" presId="urn:microsoft.com/office/officeart/2008/layout/LinedList"/>
    <dgm:cxn modelId="{B2F9B74E-695C-4C8A-9E17-1FC7ACF315A2}" type="presParOf" srcId="{2582FD90-B953-4461-8FB9-D8328488BDAC}" destId="{6CFF453E-6200-438A-A1D9-CF495CCB0250}" srcOrd="0" destOrd="0" presId="urn:microsoft.com/office/officeart/2008/layout/LinedList"/>
    <dgm:cxn modelId="{70031F18-F42D-42C8-9625-6CD9DDC4DB31}" type="presParOf" srcId="{2582FD90-B953-4461-8FB9-D8328488BDAC}" destId="{0D38283A-4F97-4EB2-AE05-4F369EB9A2BA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96D0312A-CCA6-4355-8C90-1A122A42B3EF}" type="doc">
      <dgm:prSet loTypeId="urn:microsoft.com/office/officeart/2008/layout/LinedList" loCatId="list" qsTypeId="urn:microsoft.com/office/officeart/2005/8/quickstyle/simple1" qsCatId="simple" csTypeId="urn:microsoft.com/office/officeart/2005/8/colors/accent6_2" csCatId="accent6" phldr="1"/>
      <dgm:spPr/>
      <dgm:t>
        <a:bodyPr/>
        <a:lstStyle/>
        <a:p>
          <a:endParaRPr lang="en-US"/>
        </a:p>
      </dgm:t>
    </dgm:pt>
    <dgm:pt modelId="{BA08546E-C830-46C6-87D4-AC00B060114B}">
      <dgm:prSet/>
      <dgm:spPr/>
      <dgm:t>
        <a:bodyPr/>
        <a:lstStyle/>
        <a:p>
          <a:r>
            <a:rPr lang="en-US" dirty="0"/>
            <a:t>2022 – Jim Vetter</a:t>
          </a:r>
        </a:p>
      </dgm:t>
    </dgm:pt>
    <dgm:pt modelId="{5FB6F52A-C80E-4C4A-9396-5BF042738ADB}" type="parTrans" cxnId="{A19D0FA3-597A-4D4B-996F-1B5C731B8F01}">
      <dgm:prSet/>
      <dgm:spPr/>
      <dgm:t>
        <a:bodyPr/>
        <a:lstStyle/>
        <a:p>
          <a:endParaRPr lang="en-US"/>
        </a:p>
      </dgm:t>
    </dgm:pt>
    <dgm:pt modelId="{BE80FE80-E795-473E-A0ED-55CB2AAE448F}" type="sibTrans" cxnId="{A19D0FA3-597A-4D4B-996F-1B5C731B8F01}">
      <dgm:prSet/>
      <dgm:spPr/>
      <dgm:t>
        <a:bodyPr/>
        <a:lstStyle/>
        <a:p>
          <a:endParaRPr lang="en-US"/>
        </a:p>
      </dgm:t>
    </dgm:pt>
    <dgm:pt modelId="{E5A49F4A-73AA-41F4-8BF7-CE7557E5A5B5}">
      <dgm:prSet/>
      <dgm:spPr/>
      <dgm:t>
        <a:bodyPr/>
        <a:lstStyle/>
        <a:p>
          <a:r>
            <a:rPr lang="en-US" dirty="0"/>
            <a:t>2021 – Heather Helgeson</a:t>
          </a:r>
        </a:p>
      </dgm:t>
    </dgm:pt>
    <dgm:pt modelId="{39C11216-FC2A-4400-AB2E-AD6D118CE963}" type="parTrans" cxnId="{EBB8E335-9725-44D4-859B-7D1B8A97B323}">
      <dgm:prSet/>
      <dgm:spPr/>
      <dgm:t>
        <a:bodyPr/>
        <a:lstStyle/>
        <a:p>
          <a:endParaRPr lang="en-US"/>
        </a:p>
      </dgm:t>
    </dgm:pt>
    <dgm:pt modelId="{F737F9EC-97A4-4484-9F9B-E38846F324DB}" type="sibTrans" cxnId="{EBB8E335-9725-44D4-859B-7D1B8A97B323}">
      <dgm:prSet/>
      <dgm:spPr/>
      <dgm:t>
        <a:bodyPr/>
        <a:lstStyle/>
        <a:p>
          <a:endParaRPr lang="en-US"/>
        </a:p>
      </dgm:t>
    </dgm:pt>
    <dgm:pt modelId="{14651AE2-EC92-4991-86FB-FAC4753A1BEB}">
      <dgm:prSet/>
      <dgm:spPr/>
      <dgm:t>
        <a:bodyPr/>
        <a:lstStyle/>
        <a:p>
          <a:r>
            <a:rPr lang="en-US"/>
            <a:t>2020 – Rose Stoller </a:t>
          </a:r>
        </a:p>
      </dgm:t>
    </dgm:pt>
    <dgm:pt modelId="{9C6A4F86-F568-411A-827F-48E18423E6D8}" type="parTrans" cxnId="{E50A27BC-86A6-4CA9-BA8D-0D64EADF5A2B}">
      <dgm:prSet/>
      <dgm:spPr/>
      <dgm:t>
        <a:bodyPr/>
        <a:lstStyle/>
        <a:p>
          <a:endParaRPr lang="en-US"/>
        </a:p>
      </dgm:t>
    </dgm:pt>
    <dgm:pt modelId="{A620317D-88AD-49AC-B2CB-C8570F75B1A8}" type="sibTrans" cxnId="{E50A27BC-86A6-4CA9-BA8D-0D64EADF5A2B}">
      <dgm:prSet/>
      <dgm:spPr/>
      <dgm:t>
        <a:bodyPr/>
        <a:lstStyle/>
        <a:p>
          <a:endParaRPr lang="en-US"/>
        </a:p>
      </dgm:t>
    </dgm:pt>
    <dgm:pt modelId="{477DBA8A-549F-4825-BDFE-3D8100431369}">
      <dgm:prSet/>
      <dgm:spPr/>
      <dgm:t>
        <a:bodyPr/>
        <a:lstStyle/>
        <a:p>
          <a:r>
            <a:rPr lang="en-US"/>
            <a:t>2019 – Franklin G. Larson</a:t>
          </a:r>
        </a:p>
      </dgm:t>
    </dgm:pt>
    <dgm:pt modelId="{5CB7CACF-369D-423B-919E-E4405D3F3788}" type="parTrans" cxnId="{C8541324-E621-48BB-B8C3-CF57B0CB59D3}">
      <dgm:prSet/>
      <dgm:spPr/>
      <dgm:t>
        <a:bodyPr/>
        <a:lstStyle/>
        <a:p>
          <a:endParaRPr lang="en-US"/>
        </a:p>
      </dgm:t>
    </dgm:pt>
    <dgm:pt modelId="{98580AA7-7DBE-4C23-91B0-91AF524FE8D7}" type="sibTrans" cxnId="{C8541324-E621-48BB-B8C3-CF57B0CB59D3}">
      <dgm:prSet/>
      <dgm:spPr/>
      <dgm:t>
        <a:bodyPr/>
        <a:lstStyle/>
        <a:p>
          <a:endParaRPr lang="en-US"/>
        </a:p>
      </dgm:t>
    </dgm:pt>
    <dgm:pt modelId="{3C0B8221-6090-45DD-A902-5EAAB2C267F1}">
      <dgm:prSet/>
      <dgm:spPr/>
      <dgm:t>
        <a:bodyPr/>
        <a:lstStyle/>
        <a:p>
          <a:r>
            <a:rPr lang="en-US"/>
            <a:t>2018 – Sharon E. Buhr</a:t>
          </a:r>
        </a:p>
      </dgm:t>
    </dgm:pt>
    <dgm:pt modelId="{F1135B34-D362-4DA1-A6F2-A71655A6818B}" type="parTrans" cxnId="{48C877CA-79AC-44B7-B82B-801373465BB3}">
      <dgm:prSet/>
      <dgm:spPr/>
      <dgm:t>
        <a:bodyPr/>
        <a:lstStyle/>
        <a:p>
          <a:endParaRPr lang="en-US"/>
        </a:p>
      </dgm:t>
    </dgm:pt>
    <dgm:pt modelId="{EAD7EAF3-5FC9-48C3-A21F-3A0832054C92}" type="sibTrans" cxnId="{48C877CA-79AC-44B7-B82B-801373465BB3}">
      <dgm:prSet/>
      <dgm:spPr/>
      <dgm:t>
        <a:bodyPr/>
        <a:lstStyle/>
        <a:p>
          <a:endParaRPr lang="en-US"/>
        </a:p>
      </dgm:t>
    </dgm:pt>
    <dgm:pt modelId="{779E84F5-C7C8-4415-AABC-FC09EE6A6936}">
      <dgm:prSet/>
      <dgm:spPr/>
      <dgm:t>
        <a:bodyPr/>
        <a:lstStyle/>
        <a:p>
          <a:r>
            <a:rPr lang="en-US"/>
            <a:t>2017 – Hal and Kathleen Gershman</a:t>
          </a:r>
        </a:p>
      </dgm:t>
    </dgm:pt>
    <dgm:pt modelId="{4961777E-5289-4FFF-BA58-88D6BF2F16C1}" type="parTrans" cxnId="{22112F63-93A2-4CA6-8C8D-F454F80202B5}">
      <dgm:prSet/>
      <dgm:spPr/>
      <dgm:t>
        <a:bodyPr/>
        <a:lstStyle/>
        <a:p>
          <a:endParaRPr lang="en-US"/>
        </a:p>
      </dgm:t>
    </dgm:pt>
    <dgm:pt modelId="{3A9D22E2-B004-4E43-9A66-D88AFAB4DECE}" type="sibTrans" cxnId="{22112F63-93A2-4CA6-8C8D-F454F80202B5}">
      <dgm:prSet/>
      <dgm:spPr/>
      <dgm:t>
        <a:bodyPr/>
        <a:lstStyle/>
        <a:p>
          <a:endParaRPr lang="en-US"/>
        </a:p>
      </dgm:t>
    </dgm:pt>
    <dgm:pt modelId="{B5E2CE82-F874-4548-AADA-3C75882874B1}">
      <dgm:prSet/>
      <dgm:spPr/>
      <dgm:t>
        <a:bodyPr/>
        <a:lstStyle/>
        <a:p>
          <a:r>
            <a:rPr lang="en-US"/>
            <a:t>2016 – Kevin J. Dvorak and Sandra Marshall</a:t>
          </a:r>
        </a:p>
      </dgm:t>
    </dgm:pt>
    <dgm:pt modelId="{49CEEA50-BB27-4DE3-8861-0A34CBDEE085}" type="parTrans" cxnId="{4A07EEF0-9596-4F50-955F-0B68836057AB}">
      <dgm:prSet/>
      <dgm:spPr/>
      <dgm:t>
        <a:bodyPr/>
        <a:lstStyle/>
        <a:p>
          <a:endParaRPr lang="en-US"/>
        </a:p>
      </dgm:t>
    </dgm:pt>
    <dgm:pt modelId="{0F1BD1F1-4CE0-4CBE-81C5-E2802D6715EF}" type="sibTrans" cxnId="{4A07EEF0-9596-4F50-955F-0B68836057AB}">
      <dgm:prSet/>
      <dgm:spPr/>
      <dgm:t>
        <a:bodyPr/>
        <a:lstStyle/>
        <a:p>
          <a:endParaRPr lang="en-US"/>
        </a:p>
      </dgm:t>
    </dgm:pt>
    <dgm:pt modelId="{47F76148-73F7-49A0-8018-DF1F3B06B8BD}">
      <dgm:prSet/>
      <dgm:spPr/>
      <dgm:t>
        <a:bodyPr/>
        <a:lstStyle/>
        <a:p>
          <a:r>
            <a:rPr lang="en-US"/>
            <a:t>2015 – Larry Robinson</a:t>
          </a:r>
        </a:p>
      </dgm:t>
    </dgm:pt>
    <dgm:pt modelId="{FB662F11-3D22-42A8-9792-F48CFE115FB3}" type="parTrans" cxnId="{FCC18ABC-D738-4C62-B709-4F5F88492AA2}">
      <dgm:prSet/>
      <dgm:spPr/>
      <dgm:t>
        <a:bodyPr/>
        <a:lstStyle/>
        <a:p>
          <a:endParaRPr lang="en-US"/>
        </a:p>
      </dgm:t>
    </dgm:pt>
    <dgm:pt modelId="{06F0084C-AA14-4CDF-82A6-FDABFB744ADE}" type="sibTrans" cxnId="{FCC18ABC-D738-4C62-B709-4F5F88492AA2}">
      <dgm:prSet/>
      <dgm:spPr/>
      <dgm:t>
        <a:bodyPr/>
        <a:lstStyle/>
        <a:p>
          <a:endParaRPr lang="en-US"/>
        </a:p>
      </dgm:t>
    </dgm:pt>
    <dgm:pt modelId="{E7569AE5-4FF9-4ABA-A974-8AAA75624150}">
      <dgm:prSet/>
      <dgm:spPr/>
      <dgm:t>
        <a:bodyPr/>
        <a:lstStyle/>
        <a:p>
          <a:r>
            <a:rPr lang="en-US"/>
            <a:t>2014 – Diane Zainhofsky</a:t>
          </a:r>
        </a:p>
      </dgm:t>
    </dgm:pt>
    <dgm:pt modelId="{9E5E7F0A-85F8-486E-92AF-41289A12E2BA}" type="parTrans" cxnId="{D3E24C44-698D-454F-B945-D74ECDEFD39B}">
      <dgm:prSet/>
      <dgm:spPr/>
      <dgm:t>
        <a:bodyPr/>
        <a:lstStyle/>
        <a:p>
          <a:endParaRPr lang="en-US"/>
        </a:p>
      </dgm:t>
    </dgm:pt>
    <dgm:pt modelId="{B92499AB-1C4A-490E-AC93-0FDCE3BB7066}" type="sibTrans" cxnId="{D3E24C44-698D-454F-B945-D74ECDEFD39B}">
      <dgm:prSet/>
      <dgm:spPr/>
      <dgm:t>
        <a:bodyPr/>
        <a:lstStyle/>
        <a:p>
          <a:endParaRPr lang="en-US"/>
        </a:p>
      </dgm:t>
    </dgm:pt>
    <dgm:pt modelId="{E7815E64-31BE-4A88-A61A-FEB696A69E23}">
      <dgm:prSet/>
      <dgm:spPr/>
      <dgm:t>
        <a:bodyPr/>
        <a:lstStyle/>
        <a:p>
          <a:r>
            <a:rPr lang="en-US"/>
            <a:t>2013 – William Pearce</a:t>
          </a:r>
        </a:p>
      </dgm:t>
    </dgm:pt>
    <dgm:pt modelId="{60E036BE-2ECE-4FFF-9CC0-584DEB2FB5DF}" type="parTrans" cxnId="{FF66B95F-7031-4B9D-A388-772C8B8AF8D3}">
      <dgm:prSet/>
      <dgm:spPr/>
      <dgm:t>
        <a:bodyPr/>
        <a:lstStyle/>
        <a:p>
          <a:endParaRPr lang="en-US"/>
        </a:p>
      </dgm:t>
    </dgm:pt>
    <dgm:pt modelId="{F949D359-BA68-4EF8-AA20-5A1BCE6597A2}" type="sibTrans" cxnId="{FF66B95F-7031-4B9D-A388-772C8B8AF8D3}">
      <dgm:prSet/>
      <dgm:spPr/>
      <dgm:t>
        <a:bodyPr/>
        <a:lstStyle/>
        <a:p>
          <a:endParaRPr lang="en-US"/>
        </a:p>
      </dgm:t>
    </dgm:pt>
    <dgm:pt modelId="{DF4C0EF3-F140-4F96-9914-D99D64A11E9A}">
      <dgm:prSet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n-US" b="0" i="0" dirty="0"/>
            <a:t>2025 - Christy Dauer</a:t>
          </a:r>
          <a:endParaRPr lang="en-US" dirty="0"/>
        </a:p>
      </dgm:t>
    </dgm:pt>
    <dgm:pt modelId="{5A29AFC4-8496-47B9-8077-07804F5C81A3}" type="parTrans" cxnId="{47FAF3B6-CF5C-454D-913A-1740AAF15B57}">
      <dgm:prSet/>
      <dgm:spPr/>
      <dgm:t>
        <a:bodyPr/>
        <a:lstStyle/>
        <a:p>
          <a:endParaRPr lang="en-US"/>
        </a:p>
      </dgm:t>
    </dgm:pt>
    <dgm:pt modelId="{20CBEF73-B30F-4B77-AADD-5D4DDB8B4728}" type="sibTrans" cxnId="{47FAF3B6-CF5C-454D-913A-1740AAF15B57}">
      <dgm:prSet/>
      <dgm:spPr/>
      <dgm:t>
        <a:bodyPr/>
        <a:lstStyle/>
        <a:p>
          <a:endParaRPr lang="en-US"/>
        </a:p>
      </dgm:t>
    </dgm:pt>
    <dgm:pt modelId="{2B1287E8-09E5-4AD1-BD79-8E851BE9889A}">
      <dgm:prSet/>
      <dgm:spPr/>
      <dgm:t>
        <a:bodyPr/>
        <a:lstStyle/>
        <a:p>
          <a:r>
            <a:rPr lang="en-US"/>
            <a:t>2023 – Kurt Snyder</a:t>
          </a:r>
          <a:endParaRPr lang="en-US" dirty="0"/>
        </a:p>
      </dgm:t>
    </dgm:pt>
    <dgm:pt modelId="{5815E937-015F-4707-8956-F4230E1AD356}" type="parTrans" cxnId="{F368A5B6-3BF0-4176-8C6E-A4B848AA042A}">
      <dgm:prSet/>
      <dgm:spPr/>
      <dgm:t>
        <a:bodyPr/>
        <a:lstStyle/>
        <a:p>
          <a:endParaRPr lang="en-US"/>
        </a:p>
      </dgm:t>
    </dgm:pt>
    <dgm:pt modelId="{1BC9C922-04F8-4F5C-9A67-49F4CBDDDD10}" type="sibTrans" cxnId="{F368A5B6-3BF0-4176-8C6E-A4B848AA042A}">
      <dgm:prSet/>
      <dgm:spPr/>
      <dgm:t>
        <a:bodyPr/>
        <a:lstStyle/>
        <a:p>
          <a:endParaRPr lang="en-US"/>
        </a:p>
      </dgm:t>
    </dgm:pt>
    <dgm:pt modelId="{B3684FC3-C6DA-4172-BA22-F2A882B2E4B6}">
      <dgm:prSet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n-US" b="0" i="0"/>
            <a:t>2024 - Kim Konikow</a:t>
          </a:r>
        </a:p>
      </dgm:t>
    </dgm:pt>
    <dgm:pt modelId="{3BF39C34-E1AD-4FF6-A49A-4E579ABCEE67}" type="parTrans" cxnId="{A0EE6E67-49A8-46DA-8291-4E9A8E3CA073}">
      <dgm:prSet/>
      <dgm:spPr/>
      <dgm:t>
        <a:bodyPr/>
        <a:lstStyle/>
        <a:p>
          <a:endParaRPr lang="en-US"/>
        </a:p>
      </dgm:t>
    </dgm:pt>
    <dgm:pt modelId="{92187176-516B-4806-8EB9-A37008DE353B}" type="sibTrans" cxnId="{A0EE6E67-49A8-46DA-8291-4E9A8E3CA073}">
      <dgm:prSet/>
      <dgm:spPr/>
      <dgm:t>
        <a:bodyPr/>
        <a:lstStyle/>
        <a:p>
          <a:endParaRPr lang="en-US"/>
        </a:p>
      </dgm:t>
    </dgm:pt>
    <dgm:pt modelId="{F6074F4B-2A59-450E-94D8-0715D85612B7}" type="pres">
      <dgm:prSet presAssocID="{96D0312A-CCA6-4355-8C90-1A122A42B3EF}" presName="vert0" presStyleCnt="0">
        <dgm:presLayoutVars>
          <dgm:dir/>
          <dgm:animOne val="branch"/>
          <dgm:animLvl val="lvl"/>
        </dgm:presLayoutVars>
      </dgm:prSet>
      <dgm:spPr/>
    </dgm:pt>
    <dgm:pt modelId="{FFCBF2C3-D8F8-434F-8207-50E252D9A6F7}" type="pres">
      <dgm:prSet presAssocID="{DF4C0EF3-F140-4F96-9914-D99D64A11E9A}" presName="thickLine" presStyleLbl="alignNode1" presStyleIdx="0" presStyleCnt="13"/>
      <dgm:spPr/>
    </dgm:pt>
    <dgm:pt modelId="{1212FB8E-145D-4289-92FB-9F7861749433}" type="pres">
      <dgm:prSet presAssocID="{DF4C0EF3-F140-4F96-9914-D99D64A11E9A}" presName="horz1" presStyleCnt="0"/>
      <dgm:spPr/>
    </dgm:pt>
    <dgm:pt modelId="{F9A939EB-C266-44C4-94EA-024470028000}" type="pres">
      <dgm:prSet presAssocID="{DF4C0EF3-F140-4F96-9914-D99D64A11E9A}" presName="tx1" presStyleLbl="revTx" presStyleIdx="0" presStyleCnt="13"/>
      <dgm:spPr/>
    </dgm:pt>
    <dgm:pt modelId="{5CFC3AD7-9481-42ED-89D2-531CE3C54917}" type="pres">
      <dgm:prSet presAssocID="{DF4C0EF3-F140-4F96-9914-D99D64A11E9A}" presName="vert1" presStyleCnt="0"/>
      <dgm:spPr/>
    </dgm:pt>
    <dgm:pt modelId="{0EFD39EB-1B97-4E7A-92A1-DE859BB9E274}" type="pres">
      <dgm:prSet presAssocID="{B3684FC3-C6DA-4172-BA22-F2A882B2E4B6}" presName="thickLine" presStyleLbl="alignNode1" presStyleIdx="1" presStyleCnt="13"/>
      <dgm:spPr/>
    </dgm:pt>
    <dgm:pt modelId="{F0108F8A-535C-4610-80B9-D6645999F9B2}" type="pres">
      <dgm:prSet presAssocID="{B3684FC3-C6DA-4172-BA22-F2A882B2E4B6}" presName="horz1" presStyleCnt="0"/>
      <dgm:spPr/>
    </dgm:pt>
    <dgm:pt modelId="{D6C69F28-6587-4647-B451-6A7D4DBFC86D}" type="pres">
      <dgm:prSet presAssocID="{B3684FC3-C6DA-4172-BA22-F2A882B2E4B6}" presName="tx1" presStyleLbl="revTx" presStyleIdx="1" presStyleCnt="13"/>
      <dgm:spPr/>
    </dgm:pt>
    <dgm:pt modelId="{31DE7D9A-423E-4D52-A10F-DE7EB1BEEB3A}" type="pres">
      <dgm:prSet presAssocID="{B3684FC3-C6DA-4172-BA22-F2A882B2E4B6}" presName="vert1" presStyleCnt="0"/>
      <dgm:spPr/>
    </dgm:pt>
    <dgm:pt modelId="{27DEAAE3-7A9C-4E05-B7AB-E9BC80BD7720}" type="pres">
      <dgm:prSet presAssocID="{2B1287E8-09E5-4AD1-BD79-8E851BE9889A}" presName="thickLine" presStyleLbl="alignNode1" presStyleIdx="2" presStyleCnt="13"/>
      <dgm:spPr/>
    </dgm:pt>
    <dgm:pt modelId="{4465FA20-EDED-4C06-8B8B-E79C767DD5F1}" type="pres">
      <dgm:prSet presAssocID="{2B1287E8-09E5-4AD1-BD79-8E851BE9889A}" presName="horz1" presStyleCnt="0"/>
      <dgm:spPr/>
    </dgm:pt>
    <dgm:pt modelId="{27874C0E-7B2B-4CFA-A380-FF37FC54B79C}" type="pres">
      <dgm:prSet presAssocID="{2B1287E8-09E5-4AD1-BD79-8E851BE9889A}" presName="tx1" presStyleLbl="revTx" presStyleIdx="2" presStyleCnt="13"/>
      <dgm:spPr/>
    </dgm:pt>
    <dgm:pt modelId="{C661BDB2-F7F6-4BE6-81D7-55E7B5C453E9}" type="pres">
      <dgm:prSet presAssocID="{2B1287E8-09E5-4AD1-BD79-8E851BE9889A}" presName="vert1" presStyleCnt="0"/>
      <dgm:spPr/>
    </dgm:pt>
    <dgm:pt modelId="{E0DEC222-1F58-4A73-938B-8D12F3E3227B}" type="pres">
      <dgm:prSet presAssocID="{BA08546E-C830-46C6-87D4-AC00B060114B}" presName="thickLine" presStyleLbl="alignNode1" presStyleIdx="3" presStyleCnt="13"/>
      <dgm:spPr/>
    </dgm:pt>
    <dgm:pt modelId="{04EEBA32-F18A-4035-AA2B-3C604ED61C9D}" type="pres">
      <dgm:prSet presAssocID="{BA08546E-C830-46C6-87D4-AC00B060114B}" presName="horz1" presStyleCnt="0"/>
      <dgm:spPr/>
    </dgm:pt>
    <dgm:pt modelId="{A70D8B18-8927-434E-8BAA-9894620BA20B}" type="pres">
      <dgm:prSet presAssocID="{BA08546E-C830-46C6-87D4-AC00B060114B}" presName="tx1" presStyleLbl="revTx" presStyleIdx="3" presStyleCnt="13"/>
      <dgm:spPr/>
    </dgm:pt>
    <dgm:pt modelId="{C90EBE90-1307-4012-A80E-EFDC7F81E58B}" type="pres">
      <dgm:prSet presAssocID="{BA08546E-C830-46C6-87D4-AC00B060114B}" presName="vert1" presStyleCnt="0"/>
      <dgm:spPr/>
    </dgm:pt>
    <dgm:pt modelId="{E24E0C4D-C0AF-43E9-B411-E7A1E6EA0F38}" type="pres">
      <dgm:prSet presAssocID="{E5A49F4A-73AA-41F4-8BF7-CE7557E5A5B5}" presName="thickLine" presStyleLbl="alignNode1" presStyleIdx="4" presStyleCnt="13"/>
      <dgm:spPr/>
    </dgm:pt>
    <dgm:pt modelId="{14DFEA52-9154-4C39-9CCB-A5007F4E722E}" type="pres">
      <dgm:prSet presAssocID="{E5A49F4A-73AA-41F4-8BF7-CE7557E5A5B5}" presName="horz1" presStyleCnt="0"/>
      <dgm:spPr/>
    </dgm:pt>
    <dgm:pt modelId="{E1DF3782-CF49-4A60-8C51-4806A0391391}" type="pres">
      <dgm:prSet presAssocID="{E5A49F4A-73AA-41F4-8BF7-CE7557E5A5B5}" presName="tx1" presStyleLbl="revTx" presStyleIdx="4" presStyleCnt="13"/>
      <dgm:spPr/>
    </dgm:pt>
    <dgm:pt modelId="{649B2265-4C41-48B9-A9FF-F8B06F8EF6C8}" type="pres">
      <dgm:prSet presAssocID="{E5A49F4A-73AA-41F4-8BF7-CE7557E5A5B5}" presName="vert1" presStyleCnt="0"/>
      <dgm:spPr/>
    </dgm:pt>
    <dgm:pt modelId="{939A0352-2AA6-4686-8698-72FB208D6D17}" type="pres">
      <dgm:prSet presAssocID="{14651AE2-EC92-4991-86FB-FAC4753A1BEB}" presName="thickLine" presStyleLbl="alignNode1" presStyleIdx="5" presStyleCnt="13"/>
      <dgm:spPr/>
    </dgm:pt>
    <dgm:pt modelId="{23E2DD10-7C31-4B07-9E51-CA601D22B389}" type="pres">
      <dgm:prSet presAssocID="{14651AE2-EC92-4991-86FB-FAC4753A1BEB}" presName="horz1" presStyleCnt="0"/>
      <dgm:spPr/>
    </dgm:pt>
    <dgm:pt modelId="{0E43C071-63E4-4505-9EE3-921B62AED960}" type="pres">
      <dgm:prSet presAssocID="{14651AE2-EC92-4991-86FB-FAC4753A1BEB}" presName="tx1" presStyleLbl="revTx" presStyleIdx="5" presStyleCnt="13"/>
      <dgm:spPr/>
    </dgm:pt>
    <dgm:pt modelId="{2F200119-1BEF-414F-9D2B-B702F4742DEA}" type="pres">
      <dgm:prSet presAssocID="{14651AE2-EC92-4991-86FB-FAC4753A1BEB}" presName="vert1" presStyleCnt="0"/>
      <dgm:spPr/>
    </dgm:pt>
    <dgm:pt modelId="{C4CA221A-CE20-4930-B58A-4A3FB98735E1}" type="pres">
      <dgm:prSet presAssocID="{477DBA8A-549F-4825-BDFE-3D8100431369}" presName="thickLine" presStyleLbl="alignNode1" presStyleIdx="6" presStyleCnt="13"/>
      <dgm:spPr/>
    </dgm:pt>
    <dgm:pt modelId="{05C324F0-52F8-4EA1-BBC9-EB0900F75602}" type="pres">
      <dgm:prSet presAssocID="{477DBA8A-549F-4825-BDFE-3D8100431369}" presName="horz1" presStyleCnt="0"/>
      <dgm:spPr/>
    </dgm:pt>
    <dgm:pt modelId="{9B126100-AE76-4494-9015-BC7874E12584}" type="pres">
      <dgm:prSet presAssocID="{477DBA8A-549F-4825-BDFE-3D8100431369}" presName="tx1" presStyleLbl="revTx" presStyleIdx="6" presStyleCnt="13"/>
      <dgm:spPr/>
    </dgm:pt>
    <dgm:pt modelId="{CCB2CD60-776E-4FE8-B337-849EACEB8926}" type="pres">
      <dgm:prSet presAssocID="{477DBA8A-549F-4825-BDFE-3D8100431369}" presName="vert1" presStyleCnt="0"/>
      <dgm:spPr/>
    </dgm:pt>
    <dgm:pt modelId="{232F3A51-6097-460F-9208-1F16BB49F859}" type="pres">
      <dgm:prSet presAssocID="{3C0B8221-6090-45DD-A902-5EAAB2C267F1}" presName="thickLine" presStyleLbl="alignNode1" presStyleIdx="7" presStyleCnt="13"/>
      <dgm:spPr/>
    </dgm:pt>
    <dgm:pt modelId="{2B617552-A30F-49B8-8B4B-AB5A4F54F849}" type="pres">
      <dgm:prSet presAssocID="{3C0B8221-6090-45DD-A902-5EAAB2C267F1}" presName="horz1" presStyleCnt="0"/>
      <dgm:spPr/>
    </dgm:pt>
    <dgm:pt modelId="{A079D2D1-12CA-49FB-B9BC-EAF2494BC118}" type="pres">
      <dgm:prSet presAssocID="{3C0B8221-6090-45DD-A902-5EAAB2C267F1}" presName="tx1" presStyleLbl="revTx" presStyleIdx="7" presStyleCnt="13"/>
      <dgm:spPr/>
    </dgm:pt>
    <dgm:pt modelId="{C3718E6C-C2F6-4069-A14A-7396EC215CE0}" type="pres">
      <dgm:prSet presAssocID="{3C0B8221-6090-45DD-A902-5EAAB2C267F1}" presName="vert1" presStyleCnt="0"/>
      <dgm:spPr/>
    </dgm:pt>
    <dgm:pt modelId="{F8482A64-3667-41AD-AA71-E59F8DD9D210}" type="pres">
      <dgm:prSet presAssocID="{779E84F5-C7C8-4415-AABC-FC09EE6A6936}" presName="thickLine" presStyleLbl="alignNode1" presStyleIdx="8" presStyleCnt="13"/>
      <dgm:spPr/>
    </dgm:pt>
    <dgm:pt modelId="{A41ADF9E-56F6-410F-814E-9B5A6C42E319}" type="pres">
      <dgm:prSet presAssocID="{779E84F5-C7C8-4415-AABC-FC09EE6A6936}" presName="horz1" presStyleCnt="0"/>
      <dgm:spPr/>
    </dgm:pt>
    <dgm:pt modelId="{6FC9AF58-7A05-4D7D-A93E-E8E6BDB1603C}" type="pres">
      <dgm:prSet presAssocID="{779E84F5-C7C8-4415-AABC-FC09EE6A6936}" presName="tx1" presStyleLbl="revTx" presStyleIdx="8" presStyleCnt="13"/>
      <dgm:spPr/>
    </dgm:pt>
    <dgm:pt modelId="{6B08924F-86B2-4D8F-84FE-63E2971FB881}" type="pres">
      <dgm:prSet presAssocID="{779E84F5-C7C8-4415-AABC-FC09EE6A6936}" presName="vert1" presStyleCnt="0"/>
      <dgm:spPr/>
    </dgm:pt>
    <dgm:pt modelId="{E218C8D7-7613-4CAC-887E-3663B2290B3D}" type="pres">
      <dgm:prSet presAssocID="{B5E2CE82-F874-4548-AADA-3C75882874B1}" presName="thickLine" presStyleLbl="alignNode1" presStyleIdx="9" presStyleCnt="13"/>
      <dgm:spPr/>
    </dgm:pt>
    <dgm:pt modelId="{C9989512-2BBB-4B10-8644-8B3180DDE02F}" type="pres">
      <dgm:prSet presAssocID="{B5E2CE82-F874-4548-AADA-3C75882874B1}" presName="horz1" presStyleCnt="0"/>
      <dgm:spPr/>
    </dgm:pt>
    <dgm:pt modelId="{B38B3EF5-CD7C-41CD-A549-A18A3DBE166D}" type="pres">
      <dgm:prSet presAssocID="{B5E2CE82-F874-4548-AADA-3C75882874B1}" presName="tx1" presStyleLbl="revTx" presStyleIdx="9" presStyleCnt="13"/>
      <dgm:spPr/>
    </dgm:pt>
    <dgm:pt modelId="{E0AA3C9C-8E9E-4B4E-99CD-763CDB81FC70}" type="pres">
      <dgm:prSet presAssocID="{B5E2CE82-F874-4548-AADA-3C75882874B1}" presName="vert1" presStyleCnt="0"/>
      <dgm:spPr/>
    </dgm:pt>
    <dgm:pt modelId="{41135F83-34B8-4FFC-87A9-778DD9EAA311}" type="pres">
      <dgm:prSet presAssocID="{47F76148-73F7-49A0-8018-DF1F3B06B8BD}" presName="thickLine" presStyleLbl="alignNode1" presStyleIdx="10" presStyleCnt="13"/>
      <dgm:spPr/>
    </dgm:pt>
    <dgm:pt modelId="{44B540BC-A146-4218-9502-83DB2D770774}" type="pres">
      <dgm:prSet presAssocID="{47F76148-73F7-49A0-8018-DF1F3B06B8BD}" presName="horz1" presStyleCnt="0"/>
      <dgm:spPr/>
    </dgm:pt>
    <dgm:pt modelId="{71862F93-4C79-4096-B54D-731E71DCEFDE}" type="pres">
      <dgm:prSet presAssocID="{47F76148-73F7-49A0-8018-DF1F3B06B8BD}" presName="tx1" presStyleLbl="revTx" presStyleIdx="10" presStyleCnt="13"/>
      <dgm:spPr/>
    </dgm:pt>
    <dgm:pt modelId="{00DF6ABC-F072-4C15-87CB-8269B008E57E}" type="pres">
      <dgm:prSet presAssocID="{47F76148-73F7-49A0-8018-DF1F3B06B8BD}" presName="vert1" presStyleCnt="0"/>
      <dgm:spPr/>
    </dgm:pt>
    <dgm:pt modelId="{3CAC802B-708E-4D2C-8904-AAB7634759CA}" type="pres">
      <dgm:prSet presAssocID="{E7569AE5-4FF9-4ABA-A974-8AAA75624150}" presName="thickLine" presStyleLbl="alignNode1" presStyleIdx="11" presStyleCnt="13"/>
      <dgm:spPr/>
    </dgm:pt>
    <dgm:pt modelId="{C9F535EB-1B77-4E2E-B970-C35DAEC99AD4}" type="pres">
      <dgm:prSet presAssocID="{E7569AE5-4FF9-4ABA-A974-8AAA75624150}" presName="horz1" presStyleCnt="0"/>
      <dgm:spPr/>
    </dgm:pt>
    <dgm:pt modelId="{C5602F40-B8D8-4E0B-BC4C-41CD69F4FC82}" type="pres">
      <dgm:prSet presAssocID="{E7569AE5-4FF9-4ABA-A974-8AAA75624150}" presName="tx1" presStyleLbl="revTx" presStyleIdx="11" presStyleCnt="13"/>
      <dgm:spPr/>
    </dgm:pt>
    <dgm:pt modelId="{52F45308-8B4E-4839-BED8-2B25EB631503}" type="pres">
      <dgm:prSet presAssocID="{E7569AE5-4FF9-4ABA-A974-8AAA75624150}" presName="vert1" presStyleCnt="0"/>
      <dgm:spPr/>
    </dgm:pt>
    <dgm:pt modelId="{814B9224-A17F-47AD-92D1-4ACACDC874CB}" type="pres">
      <dgm:prSet presAssocID="{E7815E64-31BE-4A88-A61A-FEB696A69E23}" presName="thickLine" presStyleLbl="alignNode1" presStyleIdx="12" presStyleCnt="13"/>
      <dgm:spPr/>
    </dgm:pt>
    <dgm:pt modelId="{F056C8AC-BB6E-45FA-807B-5B42C0E533A4}" type="pres">
      <dgm:prSet presAssocID="{E7815E64-31BE-4A88-A61A-FEB696A69E23}" presName="horz1" presStyleCnt="0"/>
      <dgm:spPr/>
    </dgm:pt>
    <dgm:pt modelId="{CBEE37F5-A02B-4F1B-B460-B560BBAAFE03}" type="pres">
      <dgm:prSet presAssocID="{E7815E64-31BE-4A88-A61A-FEB696A69E23}" presName="tx1" presStyleLbl="revTx" presStyleIdx="12" presStyleCnt="13"/>
      <dgm:spPr/>
    </dgm:pt>
    <dgm:pt modelId="{55BD7905-9F03-4B21-A0D0-604E04C7EDEB}" type="pres">
      <dgm:prSet presAssocID="{E7815E64-31BE-4A88-A61A-FEB696A69E23}" presName="vert1" presStyleCnt="0"/>
      <dgm:spPr/>
    </dgm:pt>
  </dgm:ptLst>
  <dgm:cxnLst>
    <dgm:cxn modelId="{B4FBA817-EA58-4257-8704-BDF7637B066A}" type="presOf" srcId="{B3684FC3-C6DA-4172-BA22-F2A882B2E4B6}" destId="{D6C69F28-6587-4647-B451-6A7D4DBFC86D}" srcOrd="0" destOrd="0" presId="urn:microsoft.com/office/officeart/2008/layout/LinedList"/>
    <dgm:cxn modelId="{C8541324-E621-48BB-B8C3-CF57B0CB59D3}" srcId="{96D0312A-CCA6-4355-8C90-1A122A42B3EF}" destId="{477DBA8A-549F-4825-BDFE-3D8100431369}" srcOrd="6" destOrd="0" parTransId="{5CB7CACF-369D-423B-919E-E4405D3F3788}" sibTransId="{98580AA7-7DBE-4C23-91B0-91AF524FE8D7}"/>
    <dgm:cxn modelId="{90D18027-DC4C-4603-88E4-76DCD7528DCE}" type="presOf" srcId="{E7815E64-31BE-4A88-A61A-FEB696A69E23}" destId="{CBEE37F5-A02B-4F1B-B460-B560BBAAFE03}" srcOrd="0" destOrd="0" presId="urn:microsoft.com/office/officeart/2008/layout/LinedList"/>
    <dgm:cxn modelId="{EBB8E335-9725-44D4-859B-7D1B8A97B323}" srcId="{96D0312A-CCA6-4355-8C90-1A122A42B3EF}" destId="{E5A49F4A-73AA-41F4-8BF7-CE7557E5A5B5}" srcOrd="4" destOrd="0" parTransId="{39C11216-FC2A-4400-AB2E-AD6D118CE963}" sibTransId="{F737F9EC-97A4-4484-9F9B-E38846F324DB}"/>
    <dgm:cxn modelId="{A67DD739-CDDC-4F22-B4F9-2FB2D4E41807}" type="presOf" srcId="{14651AE2-EC92-4991-86FB-FAC4753A1BEB}" destId="{0E43C071-63E4-4505-9EE3-921B62AED960}" srcOrd="0" destOrd="0" presId="urn:microsoft.com/office/officeart/2008/layout/LinedList"/>
    <dgm:cxn modelId="{FF66B95F-7031-4B9D-A388-772C8B8AF8D3}" srcId="{96D0312A-CCA6-4355-8C90-1A122A42B3EF}" destId="{E7815E64-31BE-4A88-A61A-FEB696A69E23}" srcOrd="12" destOrd="0" parTransId="{60E036BE-2ECE-4FFF-9CC0-584DEB2FB5DF}" sibTransId="{F949D359-BA68-4EF8-AA20-5A1BCE6597A2}"/>
    <dgm:cxn modelId="{22112F63-93A2-4CA6-8C8D-F454F80202B5}" srcId="{96D0312A-CCA6-4355-8C90-1A122A42B3EF}" destId="{779E84F5-C7C8-4415-AABC-FC09EE6A6936}" srcOrd="8" destOrd="0" parTransId="{4961777E-5289-4FFF-BA58-88D6BF2F16C1}" sibTransId="{3A9D22E2-B004-4E43-9A66-D88AFAB4DECE}"/>
    <dgm:cxn modelId="{B99D2B44-2042-4B8F-A986-3A0241C3AA5E}" type="presOf" srcId="{2B1287E8-09E5-4AD1-BD79-8E851BE9889A}" destId="{27874C0E-7B2B-4CFA-A380-FF37FC54B79C}" srcOrd="0" destOrd="0" presId="urn:microsoft.com/office/officeart/2008/layout/LinedList"/>
    <dgm:cxn modelId="{D3E24C44-698D-454F-B945-D74ECDEFD39B}" srcId="{96D0312A-CCA6-4355-8C90-1A122A42B3EF}" destId="{E7569AE5-4FF9-4ABA-A974-8AAA75624150}" srcOrd="11" destOrd="0" parTransId="{9E5E7F0A-85F8-486E-92AF-41289A12E2BA}" sibTransId="{B92499AB-1C4A-490E-AC93-0FDCE3BB7066}"/>
    <dgm:cxn modelId="{A0EE6E67-49A8-46DA-8291-4E9A8E3CA073}" srcId="{96D0312A-CCA6-4355-8C90-1A122A42B3EF}" destId="{B3684FC3-C6DA-4172-BA22-F2A882B2E4B6}" srcOrd="1" destOrd="0" parTransId="{3BF39C34-E1AD-4FF6-A49A-4E579ABCEE67}" sibTransId="{92187176-516B-4806-8EB9-A37008DE353B}"/>
    <dgm:cxn modelId="{5C8E0080-1B80-444C-96C6-0A4327045B52}" type="presOf" srcId="{BA08546E-C830-46C6-87D4-AC00B060114B}" destId="{A70D8B18-8927-434E-8BAA-9894620BA20B}" srcOrd="0" destOrd="0" presId="urn:microsoft.com/office/officeart/2008/layout/LinedList"/>
    <dgm:cxn modelId="{4FE90487-4BDE-4941-AEDC-226D2789FD36}" type="presOf" srcId="{E7569AE5-4FF9-4ABA-A974-8AAA75624150}" destId="{C5602F40-B8D8-4E0B-BC4C-41CD69F4FC82}" srcOrd="0" destOrd="0" presId="urn:microsoft.com/office/officeart/2008/layout/LinedList"/>
    <dgm:cxn modelId="{F753B590-09C0-4D45-9F55-FE7554F4E54D}" type="presOf" srcId="{47F76148-73F7-49A0-8018-DF1F3B06B8BD}" destId="{71862F93-4C79-4096-B54D-731E71DCEFDE}" srcOrd="0" destOrd="0" presId="urn:microsoft.com/office/officeart/2008/layout/LinedList"/>
    <dgm:cxn modelId="{A19D0FA3-597A-4D4B-996F-1B5C731B8F01}" srcId="{96D0312A-CCA6-4355-8C90-1A122A42B3EF}" destId="{BA08546E-C830-46C6-87D4-AC00B060114B}" srcOrd="3" destOrd="0" parTransId="{5FB6F52A-C80E-4C4A-9396-5BF042738ADB}" sibTransId="{BE80FE80-E795-473E-A0ED-55CB2AAE448F}"/>
    <dgm:cxn modelId="{F368A5B6-3BF0-4176-8C6E-A4B848AA042A}" srcId="{96D0312A-CCA6-4355-8C90-1A122A42B3EF}" destId="{2B1287E8-09E5-4AD1-BD79-8E851BE9889A}" srcOrd="2" destOrd="0" parTransId="{5815E937-015F-4707-8956-F4230E1AD356}" sibTransId="{1BC9C922-04F8-4F5C-9A67-49F4CBDDDD10}"/>
    <dgm:cxn modelId="{47FAF3B6-CF5C-454D-913A-1740AAF15B57}" srcId="{96D0312A-CCA6-4355-8C90-1A122A42B3EF}" destId="{DF4C0EF3-F140-4F96-9914-D99D64A11E9A}" srcOrd="0" destOrd="0" parTransId="{5A29AFC4-8496-47B9-8077-07804F5C81A3}" sibTransId="{20CBEF73-B30F-4B77-AADD-5D4DDB8B4728}"/>
    <dgm:cxn modelId="{D14C2CB8-BA6B-4267-BBC6-D2AAC235100D}" type="presOf" srcId="{96D0312A-CCA6-4355-8C90-1A122A42B3EF}" destId="{F6074F4B-2A59-450E-94D8-0715D85612B7}" srcOrd="0" destOrd="0" presId="urn:microsoft.com/office/officeart/2008/layout/LinedList"/>
    <dgm:cxn modelId="{E50A27BC-86A6-4CA9-BA8D-0D64EADF5A2B}" srcId="{96D0312A-CCA6-4355-8C90-1A122A42B3EF}" destId="{14651AE2-EC92-4991-86FB-FAC4753A1BEB}" srcOrd="5" destOrd="0" parTransId="{9C6A4F86-F568-411A-827F-48E18423E6D8}" sibTransId="{A620317D-88AD-49AC-B2CB-C8570F75B1A8}"/>
    <dgm:cxn modelId="{FCC18ABC-D738-4C62-B709-4F5F88492AA2}" srcId="{96D0312A-CCA6-4355-8C90-1A122A42B3EF}" destId="{47F76148-73F7-49A0-8018-DF1F3B06B8BD}" srcOrd="10" destOrd="0" parTransId="{FB662F11-3D22-42A8-9792-F48CFE115FB3}" sibTransId="{06F0084C-AA14-4CDF-82A6-FDABFB744ADE}"/>
    <dgm:cxn modelId="{48C877CA-79AC-44B7-B82B-801373465BB3}" srcId="{96D0312A-CCA6-4355-8C90-1A122A42B3EF}" destId="{3C0B8221-6090-45DD-A902-5EAAB2C267F1}" srcOrd="7" destOrd="0" parTransId="{F1135B34-D362-4DA1-A6F2-A71655A6818B}" sibTransId="{EAD7EAF3-5FC9-48C3-A21F-3A0832054C92}"/>
    <dgm:cxn modelId="{BE512FD9-2345-4115-B274-23708F733EC4}" type="presOf" srcId="{DF4C0EF3-F140-4F96-9914-D99D64A11E9A}" destId="{F9A939EB-C266-44C4-94EA-024470028000}" srcOrd="0" destOrd="0" presId="urn:microsoft.com/office/officeart/2008/layout/LinedList"/>
    <dgm:cxn modelId="{C1A489E3-47CA-4273-8F93-1AB4D506F0C7}" type="presOf" srcId="{3C0B8221-6090-45DD-A902-5EAAB2C267F1}" destId="{A079D2D1-12CA-49FB-B9BC-EAF2494BC118}" srcOrd="0" destOrd="0" presId="urn:microsoft.com/office/officeart/2008/layout/LinedList"/>
    <dgm:cxn modelId="{6C5486E4-88F8-422B-B004-4F93C3853C4A}" type="presOf" srcId="{477DBA8A-549F-4825-BDFE-3D8100431369}" destId="{9B126100-AE76-4494-9015-BC7874E12584}" srcOrd="0" destOrd="0" presId="urn:microsoft.com/office/officeart/2008/layout/LinedList"/>
    <dgm:cxn modelId="{BEFEB8EF-56BE-4E9D-A535-78B8837E45AD}" type="presOf" srcId="{E5A49F4A-73AA-41F4-8BF7-CE7557E5A5B5}" destId="{E1DF3782-CF49-4A60-8C51-4806A0391391}" srcOrd="0" destOrd="0" presId="urn:microsoft.com/office/officeart/2008/layout/LinedList"/>
    <dgm:cxn modelId="{4A07EEF0-9596-4F50-955F-0B68836057AB}" srcId="{96D0312A-CCA6-4355-8C90-1A122A42B3EF}" destId="{B5E2CE82-F874-4548-AADA-3C75882874B1}" srcOrd="9" destOrd="0" parTransId="{49CEEA50-BB27-4DE3-8861-0A34CBDEE085}" sibTransId="{0F1BD1F1-4CE0-4CBE-81C5-E2802D6715EF}"/>
    <dgm:cxn modelId="{1FF67FF2-0248-40D5-AB6C-464D837CB282}" type="presOf" srcId="{B5E2CE82-F874-4548-AADA-3C75882874B1}" destId="{B38B3EF5-CD7C-41CD-A549-A18A3DBE166D}" srcOrd="0" destOrd="0" presId="urn:microsoft.com/office/officeart/2008/layout/LinedList"/>
    <dgm:cxn modelId="{417AE3F7-2E75-4CC6-A0CA-3B9869478385}" type="presOf" srcId="{779E84F5-C7C8-4415-AABC-FC09EE6A6936}" destId="{6FC9AF58-7A05-4D7D-A93E-E8E6BDB1603C}" srcOrd="0" destOrd="0" presId="urn:microsoft.com/office/officeart/2008/layout/LinedList"/>
    <dgm:cxn modelId="{70D9C6F7-DEFA-48C7-931E-D5333C9C9266}" type="presParOf" srcId="{F6074F4B-2A59-450E-94D8-0715D85612B7}" destId="{FFCBF2C3-D8F8-434F-8207-50E252D9A6F7}" srcOrd="0" destOrd="0" presId="urn:microsoft.com/office/officeart/2008/layout/LinedList"/>
    <dgm:cxn modelId="{2A801FC5-5B58-4AEF-8730-07F3C52648AD}" type="presParOf" srcId="{F6074F4B-2A59-450E-94D8-0715D85612B7}" destId="{1212FB8E-145D-4289-92FB-9F7861749433}" srcOrd="1" destOrd="0" presId="urn:microsoft.com/office/officeart/2008/layout/LinedList"/>
    <dgm:cxn modelId="{28467A6F-B936-4F65-ADDB-1645461C4B2E}" type="presParOf" srcId="{1212FB8E-145D-4289-92FB-9F7861749433}" destId="{F9A939EB-C266-44C4-94EA-024470028000}" srcOrd="0" destOrd="0" presId="urn:microsoft.com/office/officeart/2008/layout/LinedList"/>
    <dgm:cxn modelId="{70B0C65E-FAE9-486C-8965-8DB9FD252CEE}" type="presParOf" srcId="{1212FB8E-145D-4289-92FB-9F7861749433}" destId="{5CFC3AD7-9481-42ED-89D2-531CE3C54917}" srcOrd="1" destOrd="0" presId="urn:microsoft.com/office/officeart/2008/layout/LinedList"/>
    <dgm:cxn modelId="{C3604E83-93C6-41C3-9D01-E275656109EF}" type="presParOf" srcId="{F6074F4B-2A59-450E-94D8-0715D85612B7}" destId="{0EFD39EB-1B97-4E7A-92A1-DE859BB9E274}" srcOrd="2" destOrd="0" presId="urn:microsoft.com/office/officeart/2008/layout/LinedList"/>
    <dgm:cxn modelId="{D627961A-C37E-4FBF-AF3A-9A31A58F6C4A}" type="presParOf" srcId="{F6074F4B-2A59-450E-94D8-0715D85612B7}" destId="{F0108F8A-535C-4610-80B9-D6645999F9B2}" srcOrd="3" destOrd="0" presId="urn:microsoft.com/office/officeart/2008/layout/LinedList"/>
    <dgm:cxn modelId="{7F84715C-77BE-4DD8-82DA-3C509151352F}" type="presParOf" srcId="{F0108F8A-535C-4610-80B9-D6645999F9B2}" destId="{D6C69F28-6587-4647-B451-6A7D4DBFC86D}" srcOrd="0" destOrd="0" presId="urn:microsoft.com/office/officeart/2008/layout/LinedList"/>
    <dgm:cxn modelId="{A6644BE4-CFAE-48B1-945F-86884AC3A354}" type="presParOf" srcId="{F0108F8A-535C-4610-80B9-D6645999F9B2}" destId="{31DE7D9A-423E-4D52-A10F-DE7EB1BEEB3A}" srcOrd="1" destOrd="0" presId="urn:microsoft.com/office/officeart/2008/layout/LinedList"/>
    <dgm:cxn modelId="{400988A5-CD08-4B74-8036-BC53778C8156}" type="presParOf" srcId="{F6074F4B-2A59-450E-94D8-0715D85612B7}" destId="{27DEAAE3-7A9C-4E05-B7AB-E9BC80BD7720}" srcOrd="4" destOrd="0" presId="urn:microsoft.com/office/officeart/2008/layout/LinedList"/>
    <dgm:cxn modelId="{346FA851-40E1-486F-80D0-167D137D6360}" type="presParOf" srcId="{F6074F4B-2A59-450E-94D8-0715D85612B7}" destId="{4465FA20-EDED-4C06-8B8B-E79C767DD5F1}" srcOrd="5" destOrd="0" presId="urn:microsoft.com/office/officeart/2008/layout/LinedList"/>
    <dgm:cxn modelId="{B7CA4F48-7F4A-4762-905B-B1C5EA57E34C}" type="presParOf" srcId="{4465FA20-EDED-4C06-8B8B-E79C767DD5F1}" destId="{27874C0E-7B2B-4CFA-A380-FF37FC54B79C}" srcOrd="0" destOrd="0" presId="urn:microsoft.com/office/officeart/2008/layout/LinedList"/>
    <dgm:cxn modelId="{A1044B5A-4CC1-4F79-BFD6-F48F0C7DA9ED}" type="presParOf" srcId="{4465FA20-EDED-4C06-8B8B-E79C767DD5F1}" destId="{C661BDB2-F7F6-4BE6-81D7-55E7B5C453E9}" srcOrd="1" destOrd="0" presId="urn:microsoft.com/office/officeart/2008/layout/LinedList"/>
    <dgm:cxn modelId="{FDB01305-20ED-4E29-9A27-2C434355A3E6}" type="presParOf" srcId="{F6074F4B-2A59-450E-94D8-0715D85612B7}" destId="{E0DEC222-1F58-4A73-938B-8D12F3E3227B}" srcOrd="6" destOrd="0" presId="urn:microsoft.com/office/officeart/2008/layout/LinedList"/>
    <dgm:cxn modelId="{04A23DD9-9375-4858-8939-AC2058BF2366}" type="presParOf" srcId="{F6074F4B-2A59-450E-94D8-0715D85612B7}" destId="{04EEBA32-F18A-4035-AA2B-3C604ED61C9D}" srcOrd="7" destOrd="0" presId="urn:microsoft.com/office/officeart/2008/layout/LinedList"/>
    <dgm:cxn modelId="{35B543BC-F0FC-482C-A438-B044E2A7B54F}" type="presParOf" srcId="{04EEBA32-F18A-4035-AA2B-3C604ED61C9D}" destId="{A70D8B18-8927-434E-8BAA-9894620BA20B}" srcOrd="0" destOrd="0" presId="urn:microsoft.com/office/officeart/2008/layout/LinedList"/>
    <dgm:cxn modelId="{2AF86873-4850-4D95-A182-9917110A24C2}" type="presParOf" srcId="{04EEBA32-F18A-4035-AA2B-3C604ED61C9D}" destId="{C90EBE90-1307-4012-A80E-EFDC7F81E58B}" srcOrd="1" destOrd="0" presId="urn:microsoft.com/office/officeart/2008/layout/LinedList"/>
    <dgm:cxn modelId="{5388961D-D3FA-4065-B3F7-06FA09AB3AFE}" type="presParOf" srcId="{F6074F4B-2A59-450E-94D8-0715D85612B7}" destId="{E24E0C4D-C0AF-43E9-B411-E7A1E6EA0F38}" srcOrd="8" destOrd="0" presId="urn:microsoft.com/office/officeart/2008/layout/LinedList"/>
    <dgm:cxn modelId="{5EF5D40B-0C2C-47D6-A2B0-E50625ADD850}" type="presParOf" srcId="{F6074F4B-2A59-450E-94D8-0715D85612B7}" destId="{14DFEA52-9154-4C39-9CCB-A5007F4E722E}" srcOrd="9" destOrd="0" presId="urn:microsoft.com/office/officeart/2008/layout/LinedList"/>
    <dgm:cxn modelId="{88EFEA12-A804-49CF-9A58-1485AB264A2F}" type="presParOf" srcId="{14DFEA52-9154-4C39-9CCB-A5007F4E722E}" destId="{E1DF3782-CF49-4A60-8C51-4806A0391391}" srcOrd="0" destOrd="0" presId="urn:microsoft.com/office/officeart/2008/layout/LinedList"/>
    <dgm:cxn modelId="{B9308A43-313E-4A29-97B5-28A681D9C863}" type="presParOf" srcId="{14DFEA52-9154-4C39-9CCB-A5007F4E722E}" destId="{649B2265-4C41-48B9-A9FF-F8B06F8EF6C8}" srcOrd="1" destOrd="0" presId="urn:microsoft.com/office/officeart/2008/layout/LinedList"/>
    <dgm:cxn modelId="{9F8F3D68-6968-4E8B-ABB8-D14628F51164}" type="presParOf" srcId="{F6074F4B-2A59-450E-94D8-0715D85612B7}" destId="{939A0352-2AA6-4686-8698-72FB208D6D17}" srcOrd="10" destOrd="0" presId="urn:microsoft.com/office/officeart/2008/layout/LinedList"/>
    <dgm:cxn modelId="{740758FE-4D60-47B4-A0DC-D76C7CB28179}" type="presParOf" srcId="{F6074F4B-2A59-450E-94D8-0715D85612B7}" destId="{23E2DD10-7C31-4B07-9E51-CA601D22B389}" srcOrd="11" destOrd="0" presId="urn:microsoft.com/office/officeart/2008/layout/LinedList"/>
    <dgm:cxn modelId="{0DA3FBE1-B7D9-4006-A2B6-F597131E4172}" type="presParOf" srcId="{23E2DD10-7C31-4B07-9E51-CA601D22B389}" destId="{0E43C071-63E4-4505-9EE3-921B62AED960}" srcOrd="0" destOrd="0" presId="urn:microsoft.com/office/officeart/2008/layout/LinedList"/>
    <dgm:cxn modelId="{8BA84E38-07B3-4E61-86D6-AFB78E333E88}" type="presParOf" srcId="{23E2DD10-7C31-4B07-9E51-CA601D22B389}" destId="{2F200119-1BEF-414F-9D2B-B702F4742DEA}" srcOrd="1" destOrd="0" presId="urn:microsoft.com/office/officeart/2008/layout/LinedList"/>
    <dgm:cxn modelId="{C4F08267-FEF3-4290-A655-CD92DEB97665}" type="presParOf" srcId="{F6074F4B-2A59-450E-94D8-0715D85612B7}" destId="{C4CA221A-CE20-4930-B58A-4A3FB98735E1}" srcOrd="12" destOrd="0" presId="urn:microsoft.com/office/officeart/2008/layout/LinedList"/>
    <dgm:cxn modelId="{CD60853A-7447-4F6E-9A28-2199364E7408}" type="presParOf" srcId="{F6074F4B-2A59-450E-94D8-0715D85612B7}" destId="{05C324F0-52F8-4EA1-BBC9-EB0900F75602}" srcOrd="13" destOrd="0" presId="urn:microsoft.com/office/officeart/2008/layout/LinedList"/>
    <dgm:cxn modelId="{A5FFC56D-3D8A-4E5C-8B04-F076D9696BC8}" type="presParOf" srcId="{05C324F0-52F8-4EA1-BBC9-EB0900F75602}" destId="{9B126100-AE76-4494-9015-BC7874E12584}" srcOrd="0" destOrd="0" presId="urn:microsoft.com/office/officeart/2008/layout/LinedList"/>
    <dgm:cxn modelId="{30E19B6F-A429-403F-A529-1F22F267152E}" type="presParOf" srcId="{05C324F0-52F8-4EA1-BBC9-EB0900F75602}" destId="{CCB2CD60-776E-4FE8-B337-849EACEB8926}" srcOrd="1" destOrd="0" presId="urn:microsoft.com/office/officeart/2008/layout/LinedList"/>
    <dgm:cxn modelId="{65717DE6-FB1D-40E9-BFA1-A971F7FEBE81}" type="presParOf" srcId="{F6074F4B-2A59-450E-94D8-0715D85612B7}" destId="{232F3A51-6097-460F-9208-1F16BB49F859}" srcOrd="14" destOrd="0" presId="urn:microsoft.com/office/officeart/2008/layout/LinedList"/>
    <dgm:cxn modelId="{35BBBD49-FFC7-4956-B5BE-BFC3D9C22079}" type="presParOf" srcId="{F6074F4B-2A59-450E-94D8-0715D85612B7}" destId="{2B617552-A30F-49B8-8B4B-AB5A4F54F849}" srcOrd="15" destOrd="0" presId="urn:microsoft.com/office/officeart/2008/layout/LinedList"/>
    <dgm:cxn modelId="{06B10E02-AA01-4A87-A134-7D1FDF1D4910}" type="presParOf" srcId="{2B617552-A30F-49B8-8B4B-AB5A4F54F849}" destId="{A079D2D1-12CA-49FB-B9BC-EAF2494BC118}" srcOrd="0" destOrd="0" presId="urn:microsoft.com/office/officeart/2008/layout/LinedList"/>
    <dgm:cxn modelId="{66AA6A51-80E9-4A00-B569-4C5DF1A021D6}" type="presParOf" srcId="{2B617552-A30F-49B8-8B4B-AB5A4F54F849}" destId="{C3718E6C-C2F6-4069-A14A-7396EC215CE0}" srcOrd="1" destOrd="0" presId="urn:microsoft.com/office/officeart/2008/layout/LinedList"/>
    <dgm:cxn modelId="{3CA93FF9-3DFD-4059-972B-7D1034E67DFD}" type="presParOf" srcId="{F6074F4B-2A59-450E-94D8-0715D85612B7}" destId="{F8482A64-3667-41AD-AA71-E59F8DD9D210}" srcOrd="16" destOrd="0" presId="urn:microsoft.com/office/officeart/2008/layout/LinedList"/>
    <dgm:cxn modelId="{AB7DEB69-88F3-465C-9D41-CA71D7D28B38}" type="presParOf" srcId="{F6074F4B-2A59-450E-94D8-0715D85612B7}" destId="{A41ADF9E-56F6-410F-814E-9B5A6C42E319}" srcOrd="17" destOrd="0" presId="urn:microsoft.com/office/officeart/2008/layout/LinedList"/>
    <dgm:cxn modelId="{1D98D9CE-64EF-4414-A587-A57F2B0ACEF8}" type="presParOf" srcId="{A41ADF9E-56F6-410F-814E-9B5A6C42E319}" destId="{6FC9AF58-7A05-4D7D-A93E-E8E6BDB1603C}" srcOrd="0" destOrd="0" presId="urn:microsoft.com/office/officeart/2008/layout/LinedList"/>
    <dgm:cxn modelId="{C77724E9-0DF6-4DD0-95F0-7A08433FA737}" type="presParOf" srcId="{A41ADF9E-56F6-410F-814E-9B5A6C42E319}" destId="{6B08924F-86B2-4D8F-84FE-63E2971FB881}" srcOrd="1" destOrd="0" presId="urn:microsoft.com/office/officeart/2008/layout/LinedList"/>
    <dgm:cxn modelId="{A4D8B13D-6543-4952-A86C-56352D3D0D48}" type="presParOf" srcId="{F6074F4B-2A59-450E-94D8-0715D85612B7}" destId="{E218C8D7-7613-4CAC-887E-3663B2290B3D}" srcOrd="18" destOrd="0" presId="urn:microsoft.com/office/officeart/2008/layout/LinedList"/>
    <dgm:cxn modelId="{30DF01ED-F243-48F2-AB68-F795741A96AE}" type="presParOf" srcId="{F6074F4B-2A59-450E-94D8-0715D85612B7}" destId="{C9989512-2BBB-4B10-8644-8B3180DDE02F}" srcOrd="19" destOrd="0" presId="urn:microsoft.com/office/officeart/2008/layout/LinedList"/>
    <dgm:cxn modelId="{3107627E-06F5-400A-9C00-913F8D02CAC0}" type="presParOf" srcId="{C9989512-2BBB-4B10-8644-8B3180DDE02F}" destId="{B38B3EF5-CD7C-41CD-A549-A18A3DBE166D}" srcOrd="0" destOrd="0" presId="urn:microsoft.com/office/officeart/2008/layout/LinedList"/>
    <dgm:cxn modelId="{C80352E1-42B3-4339-A84E-51AF19E45FE4}" type="presParOf" srcId="{C9989512-2BBB-4B10-8644-8B3180DDE02F}" destId="{E0AA3C9C-8E9E-4B4E-99CD-763CDB81FC70}" srcOrd="1" destOrd="0" presId="urn:microsoft.com/office/officeart/2008/layout/LinedList"/>
    <dgm:cxn modelId="{0145D0C0-0EF6-4B6D-AB0E-A5D9A06535DB}" type="presParOf" srcId="{F6074F4B-2A59-450E-94D8-0715D85612B7}" destId="{41135F83-34B8-4FFC-87A9-778DD9EAA311}" srcOrd="20" destOrd="0" presId="urn:microsoft.com/office/officeart/2008/layout/LinedList"/>
    <dgm:cxn modelId="{CB1F93D9-D491-4ECE-BF5E-0EAADC37DC05}" type="presParOf" srcId="{F6074F4B-2A59-450E-94D8-0715D85612B7}" destId="{44B540BC-A146-4218-9502-83DB2D770774}" srcOrd="21" destOrd="0" presId="urn:microsoft.com/office/officeart/2008/layout/LinedList"/>
    <dgm:cxn modelId="{80EF0D01-EA69-4F94-93FB-EFB56BF9E879}" type="presParOf" srcId="{44B540BC-A146-4218-9502-83DB2D770774}" destId="{71862F93-4C79-4096-B54D-731E71DCEFDE}" srcOrd="0" destOrd="0" presId="urn:microsoft.com/office/officeart/2008/layout/LinedList"/>
    <dgm:cxn modelId="{BAA91249-1EFE-443B-99A7-B020D7624F53}" type="presParOf" srcId="{44B540BC-A146-4218-9502-83DB2D770774}" destId="{00DF6ABC-F072-4C15-87CB-8269B008E57E}" srcOrd="1" destOrd="0" presId="urn:microsoft.com/office/officeart/2008/layout/LinedList"/>
    <dgm:cxn modelId="{9B136DFE-A58D-4C13-B128-95EBC8F35661}" type="presParOf" srcId="{F6074F4B-2A59-450E-94D8-0715D85612B7}" destId="{3CAC802B-708E-4D2C-8904-AAB7634759CA}" srcOrd="22" destOrd="0" presId="urn:microsoft.com/office/officeart/2008/layout/LinedList"/>
    <dgm:cxn modelId="{8089B3CF-7EC4-4D12-B40A-53E29BE9CBA5}" type="presParOf" srcId="{F6074F4B-2A59-450E-94D8-0715D85612B7}" destId="{C9F535EB-1B77-4E2E-B970-C35DAEC99AD4}" srcOrd="23" destOrd="0" presId="urn:microsoft.com/office/officeart/2008/layout/LinedList"/>
    <dgm:cxn modelId="{94ECE052-C5AD-4796-BC1D-EE2072CEEE0F}" type="presParOf" srcId="{C9F535EB-1B77-4E2E-B970-C35DAEC99AD4}" destId="{C5602F40-B8D8-4E0B-BC4C-41CD69F4FC82}" srcOrd="0" destOrd="0" presId="urn:microsoft.com/office/officeart/2008/layout/LinedList"/>
    <dgm:cxn modelId="{1CCC8DF0-28A8-45B2-9F62-C99AC95560DC}" type="presParOf" srcId="{C9F535EB-1B77-4E2E-B970-C35DAEC99AD4}" destId="{52F45308-8B4E-4839-BED8-2B25EB631503}" srcOrd="1" destOrd="0" presId="urn:microsoft.com/office/officeart/2008/layout/LinedList"/>
    <dgm:cxn modelId="{B9F6C874-340A-4755-9F18-661866A2706B}" type="presParOf" srcId="{F6074F4B-2A59-450E-94D8-0715D85612B7}" destId="{814B9224-A17F-47AD-92D1-4ACACDC874CB}" srcOrd="24" destOrd="0" presId="urn:microsoft.com/office/officeart/2008/layout/LinedList"/>
    <dgm:cxn modelId="{5DF53F32-8E86-4B14-A073-41ACFDB27AA4}" type="presParOf" srcId="{F6074F4B-2A59-450E-94D8-0715D85612B7}" destId="{F056C8AC-BB6E-45FA-807B-5B42C0E533A4}" srcOrd="25" destOrd="0" presId="urn:microsoft.com/office/officeart/2008/layout/LinedList"/>
    <dgm:cxn modelId="{E61B5A5F-F71B-497B-9C66-82C91942F414}" type="presParOf" srcId="{F056C8AC-BB6E-45FA-807B-5B42C0E533A4}" destId="{CBEE37F5-A02B-4F1B-B460-B560BBAAFE03}" srcOrd="0" destOrd="0" presId="urn:microsoft.com/office/officeart/2008/layout/LinedList"/>
    <dgm:cxn modelId="{31238ED3-C2CC-41F4-8446-9F8EBF4DB137}" type="presParOf" srcId="{F056C8AC-BB6E-45FA-807B-5B42C0E533A4}" destId="{55BD7905-9F03-4B21-A0D0-604E04C7EDEB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5037E52-7FCF-4AE7-AC4F-0129968B57D9}">
      <dsp:nvSpPr>
        <dsp:cNvPr id="0" name=""/>
        <dsp:cNvSpPr/>
      </dsp:nvSpPr>
      <dsp:spPr>
        <a:xfrm>
          <a:off x="0" y="1679"/>
          <a:ext cx="6339839" cy="0"/>
        </a:xfrm>
        <a:prstGeom prst="lin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64AEE1AE-472D-4F58-BF3A-680B6EC0D9B6}">
      <dsp:nvSpPr>
        <dsp:cNvPr id="0" name=""/>
        <dsp:cNvSpPr/>
      </dsp:nvSpPr>
      <dsp:spPr>
        <a:xfrm>
          <a:off x="0" y="1679"/>
          <a:ext cx="6339839" cy="28634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t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/>
            <a:t>2025 - Jakelle Hoffmann</a:t>
          </a:r>
        </a:p>
      </dsp:txBody>
      <dsp:txXfrm>
        <a:off x="0" y="1679"/>
        <a:ext cx="6339839" cy="286349"/>
      </dsp:txXfrm>
    </dsp:sp>
    <dsp:sp modelId="{C596E247-925D-4544-925B-33878325325C}">
      <dsp:nvSpPr>
        <dsp:cNvPr id="0" name=""/>
        <dsp:cNvSpPr/>
      </dsp:nvSpPr>
      <dsp:spPr>
        <a:xfrm>
          <a:off x="0" y="288029"/>
          <a:ext cx="6339839" cy="0"/>
        </a:xfrm>
        <a:prstGeom prst="line">
          <a:avLst/>
        </a:prstGeom>
        <a:gradFill rotWithShape="0">
          <a:gsLst>
            <a:gs pos="0">
              <a:schemeClr val="accent5">
                <a:hueOff val="-216770"/>
                <a:satOff val="750"/>
                <a:lumOff val="-1479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216770"/>
                <a:satOff val="750"/>
                <a:lumOff val="-1479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216770"/>
                <a:satOff val="750"/>
                <a:lumOff val="-1479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5">
              <a:hueOff val="-216770"/>
              <a:satOff val="750"/>
              <a:lumOff val="-1479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3D5CED63-8236-49FF-9B00-FDECB34FC990}">
      <dsp:nvSpPr>
        <dsp:cNvPr id="0" name=""/>
        <dsp:cNvSpPr/>
      </dsp:nvSpPr>
      <dsp:spPr>
        <a:xfrm>
          <a:off x="0" y="288029"/>
          <a:ext cx="6339839" cy="28634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t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/>
            <a:t>2024 - Matthew Ternus</a:t>
          </a:r>
        </a:p>
      </dsp:txBody>
      <dsp:txXfrm>
        <a:off x="0" y="288029"/>
        <a:ext cx="6339839" cy="286349"/>
      </dsp:txXfrm>
    </dsp:sp>
    <dsp:sp modelId="{0B5E0B3A-F13A-4422-92E1-121C3182E102}">
      <dsp:nvSpPr>
        <dsp:cNvPr id="0" name=""/>
        <dsp:cNvSpPr/>
      </dsp:nvSpPr>
      <dsp:spPr>
        <a:xfrm>
          <a:off x="0" y="574379"/>
          <a:ext cx="6339839" cy="0"/>
        </a:xfrm>
        <a:prstGeom prst="line">
          <a:avLst/>
        </a:prstGeom>
        <a:gradFill rotWithShape="0">
          <a:gsLst>
            <a:gs pos="0">
              <a:schemeClr val="accent5">
                <a:hueOff val="-433539"/>
                <a:satOff val="1499"/>
                <a:lumOff val="-2959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433539"/>
                <a:satOff val="1499"/>
                <a:lumOff val="-2959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433539"/>
                <a:satOff val="1499"/>
                <a:lumOff val="-2959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5">
              <a:hueOff val="-433539"/>
              <a:satOff val="1499"/>
              <a:lumOff val="-2959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1ADD89CF-1A36-410C-A0CB-3CFE8CE39E9C}">
      <dsp:nvSpPr>
        <dsp:cNvPr id="0" name=""/>
        <dsp:cNvSpPr/>
      </dsp:nvSpPr>
      <dsp:spPr>
        <a:xfrm>
          <a:off x="0" y="574379"/>
          <a:ext cx="6339839" cy="28634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t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/>
            <a:t>2023 –  Ted </a:t>
          </a:r>
          <a:r>
            <a:rPr lang="en-US" sz="1300" kern="1200" dirty="0" err="1"/>
            <a:t>Uecker</a:t>
          </a:r>
          <a:endParaRPr lang="en-US" sz="1300" kern="1200" dirty="0"/>
        </a:p>
      </dsp:txBody>
      <dsp:txXfrm>
        <a:off x="0" y="574379"/>
        <a:ext cx="6339839" cy="286349"/>
      </dsp:txXfrm>
    </dsp:sp>
    <dsp:sp modelId="{5C347F6A-6EB1-4DA2-BC8B-B356BA6E319F}">
      <dsp:nvSpPr>
        <dsp:cNvPr id="0" name=""/>
        <dsp:cNvSpPr/>
      </dsp:nvSpPr>
      <dsp:spPr>
        <a:xfrm>
          <a:off x="0" y="860728"/>
          <a:ext cx="6339839" cy="0"/>
        </a:xfrm>
        <a:prstGeom prst="line">
          <a:avLst/>
        </a:prstGeom>
        <a:gradFill rotWithShape="0">
          <a:gsLst>
            <a:gs pos="0">
              <a:schemeClr val="accent5">
                <a:hueOff val="-650309"/>
                <a:satOff val="2249"/>
                <a:lumOff val="-4438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650309"/>
                <a:satOff val="2249"/>
                <a:lumOff val="-4438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650309"/>
                <a:satOff val="2249"/>
                <a:lumOff val="-4438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5">
              <a:hueOff val="-650309"/>
              <a:satOff val="2249"/>
              <a:lumOff val="-4438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3B617748-DEEE-4E14-B15D-F5A35AA1EC60}">
      <dsp:nvSpPr>
        <dsp:cNvPr id="0" name=""/>
        <dsp:cNvSpPr/>
      </dsp:nvSpPr>
      <dsp:spPr>
        <a:xfrm>
          <a:off x="0" y="860728"/>
          <a:ext cx="6339839" cy="28634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t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b="0" i="0" kern="1200" baseline="0" dirty="0"/>
            <a:t>2022</a:t>
          </a:r>
          <a:r>
            <a:rPr lang="en-US" sz="1300" kern="1200" dirty="0"/>
            <a:t> –</a:t>
          </a:r>
          <a:r>
            <a:rPr lang="en-US" sz="1300" b="0" i="0" kern="1200" baseline="0" dirty="0"/>
            <a:t> Maura Ferguson</a:t>
          </a:r>
          <a:endParaRPr lang="en-US" sz="1300" kern="1200" dirty="0"/>
        </a:p>
      </dsp:txBody>
      <dsp:txXfrm>
        <a:off x="0" y="860728"/>
        <a:ext cx="6339839" cy="286349"/>
      </dsp:txXfrm>
    </dsp:sp>
    <dsp:sp modelId="{57B44790-1320-4BCC-8B77-9C6FD6672439}">
      <dsp:nvSpPr>
        <dsp:cNvPr id="0" name=""/>
        <dsp:cNvSpPr/>
      </dsp:nvSpPr>
      <dsp:spPr>
        <a:xfrm>
          <a:off x="0" y="1147078"/>
          <a:ext cx="6339839" cy="0"/>
        </a:xfrm>
        <a:prstGeom prst="line">
          <a:avLst/>
        </a:prstGeom>
        <a:gradFill rotWithShape="0">
          <a:gsLst>
            <a:gs pos="0">
              <a:schemeClr val="accent5">
                <a:hueOff val="-867079"/>
                <a:satOff val="2999"/>
                <a:lumOff val="-5918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867079"/>
                <a:satOff val="2999"/>
                <a:lumOff val="-5918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867079"/>
                <a:satOff val="2999"/>
                <a:lumOff val="-5918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5">
              <a:hueOff val="-867079"/>
              <a:satOff val="2999"/>
              <a:lumOff val="-5918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DE0911E2-23F4-4489-B209-8146929336FB}">
      <dsp:nvSpPr>
        <dsp:cNvPr id="0" name=""/>
        <dsp:cNvSpPr/>
      </dsp:nvSpPr>
      <dsp:spPr>
        <a:xfrm>
          <a:off x="0" y="1147078"/>
          <a:ext cx="6339839" cy="28634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t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/>
            <a:t>2021 – Becca Baumbach</a:t>
          </a:r>
        </a:p>
      </dsp:txBody>
      <dsp:txXfrm>
        <a:off x="0" y="1147078"/>
        <a:ext cx="6339839" cy="286349"/>
      </dsp:txXfrm>
    </dsp:sp>
    <dsp:sp modelId="{23EA2BD7-8547-4008-8CE4-B25B23DEB051}">
      <dsp:nvSpPr>
        <dsp:cNvPr id="0" name=""/>
        <dsp:cNvSpPr/>
      </dsp:nvSpPr>
      <dsp:spPr>
        <a:xfrm>
          <a:off x="0" y="1433428"/>
          <a:ext cx="6339839" cy="0"/>
        </a:xfrm>
        <a:prstGeom prst="line">
          <a:avLst/>
        </a:prstGeom>
        <a:gradFill rotWithShape="0">
          <a:gsLst>
            <a:gs pos="0">
              <a:schemeClr val="accent5">
                <a:hueOff val="-1083848"/>
                <a:satOff val="3749"/>
                <a:lumOff val="-7397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1083848"/>
                <a:satOff val="3749"/>
                <a:lumOff val="-7397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1083848"/>
                <a:satOff val="3749"/>
                <a:lumOff val="-7397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5">
              <a:hueOff val="-1083848"/>
              <a:satOff val="3749"/>
              <a:lumOff val="-7397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03E86B88-C96B-41D8-B4F8-DA4833F264AC}">
      <dsp:nvSpPr>
        <dsp:cNvPr id="0" name=""/>
        <dsp:cNvSpPr/>
      </dsp:nvSpPr>
      <dsp:spPr>
        <a:xfrm>
          <a:off x="0" y="1433428"/>
          <a:ext cx="6339839" cy="28634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t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/>
            <a:t>2020 – Becca Cruger</a:t>
          </a:r>
        </a:p>
      </dsp:txBody>
      <dsp:txXfrm>
        <a:off x="0" y="1433428"/>
        <a:ext cx="6339839" cy="286349"/>
      </dsp:txXfrm>
    </dsp:sp>
    <dsp:sp modelId="{C90AC5C9-FD3B-4B87-A982-9E3D37C53CD8}">
      <dsp:nvSpPr>
        <dsp:cNvPr id="0" name=""/>
        <dsp:cNvSpPr/>
      </dsp:nvSpPr>
      <dsp:spPr>
        <a:xfrm>
          <a:off x="0" y="1719778"/>
          <a:ext cx="6339839" cy="0"/>
        </a:xfrm>
        <a:prstGeom prst="line">
          <a:avLst/>
        </a:prstGeom>
        <a:gradFill rotWithShape="0">
          <a:gsLst>
            <a:gs pos="0">
              <a:schemeClr val="accent5">
                <a:hueOff val="-1300618"/>
                <a:satOff val="4498"/>
                <a:lumOff val="-8877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1300618"/>
                <a:satOff val="4498"/>
                <a:lumOff val="-8877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1300618"/>
                <a:satOff val="4498"/>
                <a:lumOff val="-8877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5">
              <a:hueOff val="-1300618"/>
              <a:satOff val="4498"/>
              <a:lumOff val="-8877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32A29CD-1703-434D-982B-759DD33CBA72}">
      <dsp:nvSpPr>
        <dsp:cNvPr id="0" name=""/>
        <dsp:cNvSpPr/>
      </dsp:nvSpPr>
      <dsp:spPr>
        <a:xfrm>
          <a:off x="0" y="1719778"/>
          <a:ext cx="6339839" cy="28634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t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/>
            <a:t>2019 – Billi Jo Zielinski</a:t>
          </a:r>
        </a:p>
      </dsp:txBody>
      <dsp:txXfrm>
        <a:off x="0" y="1719778"/>
        <a:ext cx="6339839" cy="286349"/>
      </dsp:txXfrm>
    </dsp:sp>
    <dsp:sp modelId="{101FCEEE-CBD2-4E7C-94C9-E3017D597BF0}">
      <dsp:nvSpPr>
        <dsp:cNvPr id="0" name=""/>
        <dsp:cNvSpPr/>
      </dsp:nvSpPr>
      <dsp:spPr>
        <a:xfrm>
          <a:off x="0" y="2006128"/>
          <a:ext cx="6339839" cy="0"/>
        </a:xfrm>
        <a:prstGeom prst="line">
          <a:avLst/>
        </a:prstGeom>
        <a:gradFill rotWithShape="0">
          <a:gsLst>
            <a:gs pos="0">
              <a:schemeClr val="accent5">
                <a:hueOff val="-1517388"/>
                <a:satOff val="5248"/>
                <a:lumOff val="-10356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1517388"/>
                <a:satOff val="5248"/>
                <a:lumOff val="-10356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1517388"/>
                <a:satOff val="5248"/>
                <a:lumOff val="-10356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5">
              <a:hueOff val="-1517388"/>
              <a:satOff val="5248"/>
              <a:lumOff val="-10356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B96E8393-EEA5-4D95-B299-1A2BF43F9FAB}">
      <dsp:nvSpPr>
        <dsp:cNvPr id="0" name=""/>
        <dsp:cNvSpPr/>
      </dsp:nvSpPr>
      <dsp:spPr>
        <a:xfrm>
          <a:off x="0" y="2006128"/>
          <a:ext cx="6339839" cy="28634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t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/>
            <a:t>2018 – Dayna Del Val</a:t>
          </a:r>
        </a:p>
      </dsp:txBody>
      <dsp:txXfrm>
        <a:off x="0" y="2006128"/>
        <a:ext cx="6339839" cy="286349"/>
      </dsp:txXfrm>
    </dsp:sp>
    <dsp:sp modelId="{166E3BD6-D20E-4348-A01F-F405093F2498}">
      <dsp:nvSpPr>
        <dsp:cNvPr id="0" name=""/>
        <dsp:cNvSpPr/>
      </dsp:nvSpPr>
      <dsp:spPr>
        <a:xfrm>
          <a:off x="0" y="2292478"/>
          <a:ext cx="6339839" cy="0"/>
        </a:xfrm>
        <a:prstGeom prst="line">
          <a:avLst/>
        </a:prstGeom>
        <a:gradFill rotWithShape="0">
          <a:gsLst>
            <a:gs pos="0">
              <a:schemeClr val="accent5">
                <a:hueOff val="-1734157"/>
                <a:satOff val="5998"/>
                <a:lumOff val="-11836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1734157"/>
                <a:satOff val="5998"/>
                <a:lumOff val="-11836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1734157"/>
                <a:satOff val="5998"/>
                <a:lumOff val="-11836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5">
              <a:hueOff val="-1734157"/>
              <a:satOff val="5998"/>
              <a:lumOff val="-11836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55041914-3228-4FA5-B3B2-12A71E5AD1A0}">
      <dsp:nvSpPr>
        <dsp:cNvPr id="0" name=""/>
        <dsp:cNvSpPr/>
      </dsp:nvSpPr>
      <dsp:spPr>
        <a:xfrm>
          <a:off x="0" y="2292478"/>
          <a:ext cx="6339839" cy="28634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t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/>
            <a:t>2017 – Stacy Schaffer</a:t>
          </a:r>
        </a:p>
      </dsp:txBody>
      <dsp:txXfrm>
        <a:off x="0" y="2292478"/>
        <a:ext cx="6339839" cy="286349"/>
      </dsp:txXfrm>
    </dsp:sp>
    <dsp:sp modelId="{EFE663F5-8E52-4751-845F-129DA8347986}">
      <dsp:nvSpPr>
        <dsp:cNvPr id="0" name=""/>
        <dsp:cNvSpPr/>
      </dsp:nvSpPr>
      <dsp:spPr>
        <a:xfrm>
          <a:off x="0" y="2578828"/>
          <a:ext cx="6339839" cy="0"/>
        </a:xfrm>
        <a:prstGeom prst="line">
          <a:avLst/>
        </a:prstGeom>
        <a:gradFill rotWithShape="0">
          <a:gsLst>
            <a:gs pos="0">
              <a:schemeClr val="accent5">
                <a:hueOff val="-1950927"/>
                <a:satOff val="6748"/>
                <a:lumOff val="-1331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1950927"/>
                <a:satOff val="6748"/>
                <a:lumOff val="-1331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1950927"/>
                <a:satOff val="6748"/>
                <a:lumOff val="-1331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5">
              <a:hueOff val="-1950927"/>
              <a:satOff val="6748"/>
              <a:lumOff val="-13315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6C7BCD11-DD2A-417E-86D8-32D98E8F4D74}">
      <dsp:nvSpPr>
        <dsp:cNvPr id="0" name=""/>
        <dsp:cNvSpPr/>
      </dsp:nvSpPr>
      <dsp:spPr>
        <a:xfrm>
          <a:off x="0" y="2578828"/>
          <a:ext cx="6339839" cy="28634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t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/>
            <a:t>2016 – Jessica Thomasson</a:t>
          </a:r>
        </a:p>
      </dsp:txBody>
      <dsp:txXfrm>
        <a:off x="0" y="2578828"/>
        <a:ext cx="6339839" cy="286349"/>
      </dsp:txXfrm>
    </dsp:sp>
    <dsp:sp modelId="{AE3ABB7B-3EC5-44D7-A909-9E483D45F260}">
      <dsp:nvSpPr>
        <dsp:cNvPr id="0" name=""/>
        <dsp:cNvSpPr/>
      </dsp:nvSpPr>
      <dsp:spPr>
        <a:xfrm>
          <a:off x="0" y="2865177"/>
          <a:ext cx="6339839" cy="0"/>
        </a:xfrm>
        <a:prstGeom prst="line">
          <a:avLst/>
        </a:prstGeom>
        <a:gradFill rotWithShape="0">
          <a:gsLst>
            <a:gs pos="0">
              <a:schemeClr val="accent5">
                <a:hueOff val="-2167697"/>
                <a:satOff val="7497"/>
                <a:lumOff val="-1479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2167697"/>
                <a:satOff val="7497"/>
                <a:lumOff val="-1479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2167697"/>
                <a:satOff val="7497"/>
                <a:lumOff val="-1479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5">
              <a:hueOff val="-2167697"/>
              <a:satOff val="7497"/>
              <a:lumOff val="-14795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A0051A00-B9D5-4D5B-B677-A12BC5E76628}">
      <dsp:nvSpPr>
        <dsp:cNvPr id="0" name=""/>
        <dsp:cNvSpPr/>
      </dsp:nvSpPr>
      <dsp:spPr>
        <a:xfrm>
          <a:off x="0" y="2865177"/>
          <a:ext cx="6339839" cy="28634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t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/>
            <a:t>2014 – Ty Hegland</a:t>
          </a:r>
        </a:p>
      </dsp:txBody>
      <dsp:txXfrm>
        <a:off x="0" y="2865177"/>
        <a:ext cx="6339839" cy="286349"/>
      </dsp:txXfrm>
    </dsp:sp>
    <dsp:sp modelId="{E0157D4A-95CC-4894-9020-54759FE55697}">
      <dsp:nvSpPr>
        <dsp:cNvPr id="0" name=""/>
        <dsp:cNvSpPr/>
      </dsp:nvSpPr>
      <dsp:spPr>
        <a:xfrm>
          <a:off x="0" y="3151527"/>
          <a:ext cx="6339839" cy="0"/>
        </a:xfrm>
        <a:prstGeom prst="line">
          <a:avLst/>
        </a:prstGeom>
        <a:gradFill rotWithShape="0">
          <a:gsLst>
            <a:gs pos="0">
              <a:schemeClr val="accent5">
                <a:hueOff val="-2384466"/>
                <a:satOff val="8247"/>
                <a:lumOff val="-16274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2384466"/>
                <a:satOff val="8247"/>
                <a:lumOff val="-16274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2384466"/>
                <a:satOff val="8247"/>
                <a:lumOff val="-16274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5">
              <a:hueOff val="-2384466"/>
              <a:satOff val="8247"/>
              <a:lumOff val="-16274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825FA63A-584F-4A5E-8AB4-84C8B539275A}">
      <dsp:nvSpPr>
        <dsp:cNvPr id="0" name=""/>
        <dsp:cNvSpPr/>
      </dsp:nvSpPr>
      <dsp:spPr>
        <a:xfrm>
          <a:off x="0" y="3151527"/>
          <a:ext cx="6339839" cy="28634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t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/>
            <a:t>2013 – Luke Klefstad</a:t>
          </a:r>
        </a:p>
      </dsp:txBody>
      <dsp:txXfrm>
        <a:off x="0" y="3151527"/>
        <a:ext cx="6339839" cy="28634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84B48DB-C468-43F3-B70A-1DE047B67C5B}">
      <dsp:nvSpPr>
        <dsp:cNvPr id="0" name=""/>
        <dsp:cNvSpPr/>
      </dsp:nvSpPr>
      <dsp:spPr>
        <a:xfrm>
          <a:off x="0" y="419"/>
          <a:ext cx="6339839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A5384C8-9F70-4FCE-9DFB-50ECA75FDB0A}">
      <dsp:nvSpPr>
        <dsp:cNvPr id="0" name=""/>
        <dsp:cNvSpPr/>
      </dsp:nvSpPr>
      <dsp:spPr>
        <a:xfrm>
          <a:off x="0" y="419"/>
          <a:ext cx="6339839" cy="26451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t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en-US" sz="1200" b="0" i="0" kern="1200" dirty="0"/>
            <a:t>2025 - Bismarck Dream Center</a:t>
          </a:r>
        </a:p>
      </dsp:txBody>
      <dsp:txXfrm>
        <a:off x="0" y="419"/>
        <a:ext cx="6339839" cy="264516"/>
      </dsp:txXfrm>
    </dsp:sp>
    <dsp:sp modelId="{71FAC653-1FF4-42C9-9674-822D12B6862D}">
      <dsp:nvSpPr>
        <dsp:cNvPr id="0" name=""/>
        <dsp:cNvSpPr/>
      </dsp:nvSpPr>
      <dsp:spPr>
        <a:xfrm>
          <a:off x="0" y="264936"/>
          <a:ext cx="6339839" cy="0"/>
        </a:xfrm>
        <a:prstGeom prst="line">
          <a:avLst/>
        </a:prstGeom>
        <a:solidFill>
          <a:schemeClr val="accent2">
            <a:hueOff val="766676"/>
            <a:satOff val="743"/>
            <a:lumOff val="-359"/>
            <a:alphaOff val="0"/>
          </a:schemeClr>
        </a:solidFill>
        <a:ln w="12700" cap="flat" cmpd="sng" algn="ctr">
          <a:solidFill>
            <a:schemeClr val="accent2">
              <a:hueOff val="766676"/>
              <a:satOff val="743"/>
              <a:lumOff val="-359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3E8FED1-1D5F-499D-8735-3E9E2B360A1F}">
      <dsp:nvSpPr>
        <dsp:cNvPr id="0" name=""/>
        <dsp:cNvSpPr/>
      </dsp:nvSpPr>
      <dsp:spPr>
        <a:xfrm>
          <a:off x="0" y="264936"/>
          <a:ext cx="6339839" cy="26451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t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en-US" sz="1200" b="0" i="0" kern="1200" dirty="0"/>
            <a:t>2024 - Bismarck Opioid Overdose Partnership</a:t>
          </a:r>
        </a:p>
      </dsp:txBody>
      <dsp:txXfrm>
        <a:off x="0" y="264936"/>
        <a:ext cx="6339839" cy="264516"/>
      </dsp:txXfrm>
    </dsp:sp>
    <dsp:sp modelId="{A85D304A-7724-4E31-B1FE-75EA98088523}">
      <dsp:nvSpPr>
        <dsp:cNvPr id="0" name=""/>
        <dsp:cNvSpPr/>
      </dsp:nvSpPr>
      <dsp:spPr>
        <a:xfrm>
          <a:off x="0" y="529453"/>
          <a:ext cx="6339839" cy="0"/>
        </a:xfrm>
        <a:prstGeom prst="line">
          <a:avLst/>
        </a:prstGeom>
        <a:solidFill>
          <a:schemeClr val="accent2">
            <a:hueOff val="1533352"/>
            <a:satOff val="1485"/>
            <a:lumOff val="-719"/>
            <a:alphaOff val="0"/>
          </a:schemeClr>
        </a:solidFill>
        <a:ln w="12700" cap="flat" cmpd="sng" algn="ctr">
          <a:solidFill>
            <a:schemeClr val="accent2">
              <a:hueOff val="1533352"/>
              <a:satOff val="1485"/>
              <a:lumOff val="-719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85C838E-91FF-49A0-BC0E-541CE93EB85E}">
      <dsp:nvSpPr>
        <dsp:cNvPr id="0" name=""/>
        <dsp:cNvSpPr/>
      </dsp:nvSpPr>
      <dsp:spPr>
        <a:xfrm>
          <a:off x="0" y="529453"/>
          <a:ext cx="6339839" cy="26451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t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/>
            <a:t>2023 – Community Foundation of Grand Forks, East Grand Forks &amp; Region</a:t>
          </a:r>
        </a:p>
      </dsp:txBody>
      <dsp:txXfrm>
        <a:off x="0" y="529453"/>
        <a:ext cx="6339839" cy="264516"/>
      </dsp:txXfrm>
    </dsp:sp>
    <dsp:sp modelId="{E187E135-3036-41FC-821D-65363341AE17}">
      <dsp:nvSpPr>
        <dsp:cNvPr id="0" name=""/>
        <dsp:cNvSpPr/>
      </dsp:nvSpPr>
      <dsp:spPr>
        <a:xfrm>
          <a:off x="0" y="793970"/>
          <a:ext cx="6339839" cy="0"/>
        </a:xfrm>
        <a:prstGeom prst="line">
          <a:avLst/>
        </a:prstGeom>
        <a:solidFill>
          <a:schemeClr val="accent2">
            <a:hueOff val="2300028"/>
            <a:satOff val="2228"/>
            <a:lumOff val="-1078"/>
            <a:alphaOff val="0"/>
          </a:schemeClr>
        </a:solidFill>
        <a:ln w="12700" cap="flat" cmpd="sng" algn="ctr">
          <a:solidFill>
            <a:schemeClr val="accent2">
              <a:hueOff val="2300028"/>
              <a:satOff val="2228"/>
              <a:lumOff val="-1078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4278833-5241-41FB-A75A-1F17B6F064E8}">
      <dsp:nvSpPr>
        <dsp:cNvPr id="0" name=""/>
        <dsp:cNvSpPr/>
      </dsp:nvSpPr>
      <dsp:spPr>
        <a:xfrm>
          <a:off x="0" y="793970"/>
          <a:ext cx="6339839" cy="26451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t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/>
            <a:t>2022 – Jeremiah Program</a:t>
          </a:r>
        </a:p>
      </dsp:txBody>
      <dsp:txXfrm>
        <a:off x="0" y="793970"/>
        <a:ext cx="6339839" cy="264516"/>
      </dsp:txXfrm>
    </dsp:sp>
    <dsp:sp modelId="{DF97A2D3-BAE1-4598-8868-AFBC460791AF}">
      <dsp:nvSpPr>
        <dsp:cNvPr id="0" name=""/>
        <dsp:cNvSpPr/>
      </dsp:nvSpPr>
      <dsp:spPr>
        <a:xfrm>
          <a:off x="0" y="1058486"/>
          <a:ext cx="6339839" cy="0"/>
        </a:xfrm>
        <a:prstGeom prst="line">
          <a:avLst/>
        </a:prstGeom>
        <a:solidFill>
          <a:schemeClr val="accent2">
            <a:hueOff val="3066704"/>
            <a:satOff val="2970"/>
            <a:lumOff val="-1438"/>
            <a:alphaOff val="0"/>
          </a:schemeClr>
        </a:solidFill>
        <a:ln w="12700" cap="flat" cmpd="sng" algn="ctr">
          <a:solidFill>
            <a:schemeClr val="accent2">
              <a:hueOff val="3066704"/>
              <a:satOff val="2970"/>
              <a:lumOff val="-1438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F771256-3BC9-4F5F-8606-7149838A53A8}">
      <dsp:nvSpPr>
        <dsp:cNvPr id="0" name=""/>
        <dsp:cNvSpPr/>
      </dsp:nvSpPr>
      <dsp:spPr>
        <a:xfrm>
          <a:off x="0" y="1058486"/>
          <a:ext cx="6339839" cy="26451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t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/>
            <a:t>2021 – Community Violence Intervention Center</a:t>
          </a:r>
        </a:p>
      </dsp:txBody>
      <dsp:txXfrm>
        <a:off x="0" y="1058486"/>
        <a:ext cx="6339839" cy="264516"/>
      </dsp:txXfrm>
    </dsp:sp>
    <dsp:sp modelId="{C3A8E00B-73F4-4000-BD3A-C965CE58A053}">
      <dsp:nvSpPr>
        <dsp:cNvPr id="0" name=""/>
        <dsp:cNvSpPr/>
      </dsp:nvSpPr>
      <dsp:spPr>
        <a:xfrm>
          <a:off x="0" y="1323003"/>
          <a:ext cx="6339839" cy="0"/>
        </a:xfrm>
        <a:prstGeom prst="line">
          <a:avLst/>
        </a:prstGeom>
        <a:solidFill>
          <a:schemeClr val="accent2">
            <a:hueOff val="3833381"/>
            <a:satOff val="3712"/>
            <a:lumOff val="-1797"/>
            <a:alphaOff val="0"/>
          </a:schemeClr>
        </a:solidFill>
        <a:ln w="12700" cap="flat" cmpd="sng" algn="ctr">
          <a:solidFill>
            <a:schemeClr val="accent2">
              <a:hueOff val="3833381"/>
              <a:satOff val="3712"/>
              <a:lumOff val="-1797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C47375D-F2B7-4B7D-B3F3-2D7811D275ED}">
      <dsp:nvSpPr>
        <dsp:cNvPr id="0" name=""/>
        <dsp:cNvSpPr/>
      </dsp:nvSpPr>
      <dsp:spPr>
        <a:xfrm>
          <a:off x="0" y="1323003"/>
          <a:ext cx="6339839" cy="26451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t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/>
            <a:t>2020 – Spectra Health </a:t>
          </a:r>
        </a:p>
      </dsp:txBody>
      <dsp:txXfrm>
        <a:off x="0" y="1323003"/>
        <a:ext cx="6339839" cy="264516"/>
      </dsp:txXfrm>
    </dsp:sp>
    <dsp:sp modelId="{2084DE73-007E-4D17-B23B-EF690F8B2662}">
      <dsp:nvSpPr>
        <dsp:cNvPr id="0" name=""/>
        <dsp:cNvSpPr/>
      </dsp:nvSpPr>
      <dsp:spPr>
        <a:xfrm>
          <a:off x="0" y="1587520"/>
          <a:ext cx="6339839" cy="0"/>
        </a:xfrm>
        <a:prstGeom prst="line">
          <a:avLst/>
        </a:prstGeom>
        <a:solidFill>
          <a:schemeClr val="accent2">
            <a:hueOff val="4600057"/>
            <a:satOff val="4455"/>
            <a:lumOff val="-2157"/>
            <a:alphaOff val="0"/>
          </a:schemeClr>
        </a:solidFill>
        <a:ln w="12700" cap="flat" cmpd="sng" algn="ctr">
          <a:solidFill>
            <a:schemeClr val="accent2">
              <a:hueOff val="4600057"/>
              <a:satOff val="4455"/>
              <a:lumOff val="-2157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B1611D6-EB3D-45E0-B877-88F4C6FD4100}">
      <dsp:nvSpPr>
        <dsp:cNvPr id="0" name=""/>
        <dsp:cNvSpPr/>
      </dsp:nvSpPr>
      <dsp:spPr>
        <a:xfrm>
          <a:off x="0" y="1587520"/>
          <a:ext cx="6339839" cy="26451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t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/>
            <a:t>2019 – FirstLink's Suicide Follow Up Call Team</a:t>
          </a:r>
        </a:p>
      </dsp:txBody>
      <dsp:txXfrm>
        <a:off x="0" y="1587520"/>
        <a:ext cx="6339839" cy="264516"/>
      </dsp:txXfrm>
    </dsp:sp>
    <dsp:sp modelId="{C9E505FE-036E-4269-A996-9F64D3A35FDE}">
      <dsp:nvSpPr>
        <dsp:cNvPr id="0" name=""/>
        <dsp:cNvSpPr/>
      </dsp:nvSpPr>
      <dsp:spPr>
        <a:xfrm>
          <a:off x="0" y="1852036"/>
          <a:ext cx="6339839" cy="0"/>
        </a:xfrm>
        <a:prstGeom prst="line">
          <a:avLst/>
        </a:prstGeom>
        <a:solidFill>
          <a:schemeClr val="accent2">
            <a:hueOff val="5366732"/>
            <a:satOff val="5198"/>
            <a:lumOff val="-2516"/>
            <a:alphaOff val="0"/>
          </a:schemeClr>
        </a:solidFill>
        <a:ln w="12700" cap="flat" cmpd="sng" algn="ctr">
          <a:solidFill>
            <a:schemeClr val="accent2">
              <a:hueOff val="5366732"/>
              <a:satOff val="5198"/>
              <a:lumOff val="-2516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59B068A-A5A4-424E-B030-E7A1D2609295}">
      <dsp:nvSpPr>
        <dsp:cNvPr id="0" name=""/>
        <dsp:cNvSpPr/>
      </dsp:nvSpPr>
      <dsp:spPr>
        <a:xfrm>
          <a:off x="0" y="1852036"/>
          <a:ext cx="6339839" cy="26451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t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/>
            <a:t>2018 – Fargo-Moorhead Coalition for Homeless Persons</a:t>
          </a:r>
        </a:p>
      </dsp:txBody>
      <dsp:txXfrm>
        <a:off x="0" y="1852036"/>
        <a:ext cx="6339839" cy="264516"/>
      </dsp:txXfrm>
    </dsp:sp>
    <dsp:sp modelId="{C59BA97F-33B5-41C4-9169-5CF9F3DD8D45}">
      <dsp:nvSpPr>
        <dsp:cNvPr id="0" name=""/>
        <dsp:cNvSpPr/>
      </dsp:nvSpPr>
      <dsp:spPr>
        <a:xfrm>
          <a:off x="0" y="2116553"/>
          <a:ext cx="6339839" cy="0"/>
        </a:xfrm>
        <a:prstGeom prst="line">
          <a:avLst/>
        </a:prstGeom>
        <a:solidFill>
          <a:schemeClr val="accent2">
            <a:hueOff val="6133409"/>
            <a:satOff val="5940"/>
            <a:lumOff val="-2876"/>
            <a:alphaOff val="0"/>
          </a:schemeClr>
        </a:solidFill>
        <a:ln w="12700" cap="flat" cmpd="sng" algn="ctr">
          <a:solidFill>
            <a:schemeClr val="accent2">
              <a:hueOff val="6133409"/>
              <a:satOff val="5940"/>
              <a:lumOff val="-2876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250995A-0579-4627-A179-0E782C2DCF2B}">
      <dsp:nvSpPr>
        <dsp:cNvPr id="0" name=""/>
        <dsp:cNvSpPr/>
      </dsp:nvSpPr>
      <dsp:spPr>
        <a:xfrm>
          <a:off x="0" y="2116553"/>
          <a:ext cx="6339839" cy="26451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t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/>
            <a:t>2017 – Bismarck Parks and Recreation District</a:t>
          </a:r>
        </a:p>
      </dsp:txBody>
      <dsp:txXfrm>
        <a:off x="0" y="2116553"/>
        <a:ext cx="6339839" cy="264516"/>
      </dsp:txXfrm>
    </dsp:sp>
    <dsp:sp modelId="{E6EA2771-12C6-4480-8279-517390F95C36}">
      <dsp:nvSpPr>
        <dsp:cNvPr id="0" name=""/>
        <dsp:cNvSpPr/>
      </dsp:nvSpPr>
      <dsp:spPr>
        <a:xfrm>
          <a:off x="0" y="2381070"/>
          <a:ext cx="6339839" cy="0"/>
        </a:xfrm>
        <a:prstGeom prst="line">
          <a:avLst/>
        </a:prstGeom>
        <a:solidFill>
          <a:schemeClr val="accent2">
            <a:hueOff val="6900085"/>
            <a:satOff val="6683"/>
            <a:lumOff val="-3235"/>
            <a:alphaOff val="0"/>
          </a:schemeClr>
        </a:solidFill>
        <a:ln w="12700" cap="flat" cmpd="sng" algn="ctr">
          <a:solidFill>
            <a:schemeClr val="accent2">
              <a:hueOff val="6900085"/>
              <a:satOff val="6683"/>
              <a:lumOff val="-323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87B0FE3-BC08-4794-8E37-E8BE55595D60}">
      <dsp:nvSpPr>
        <dsp:cNvPr id="0" name=""/>
        <dsp:cNvSpPr/>
      </dsp:nvSpPr>
      <dsp:spPr>
        <a:xfrm>
          <a:off x="0" y="2381070"/>
          <a:ext cx="6339839" cy="26451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t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/>
            <a:t>2016 – Nonprofit Business Alliance</a:t>
          </a:r>
        </a:p>
      </dsp:txBody>
      <dsp:txXfrm>
        <a:off x="0" y="2381070"/>
        <a:ext cx="6339839" cy="264516"/>
      </dsp:txXfrm>
    </dsp:sp>
    <dsp:sp modelId="{659B9DB1-5849-4B3D-B841-040CED79258D}">
      <dsp:nvSpPr>
        <dsp:cNvPr id="0" name=""/>
        <dsp:cNvSpPr/>
      </dsp:nvSpPr>
      <dsp:spPr>
        <a:xfrm>
          <a:off x="0" y="2645586"/>
          <a:ext cx="6339839" cy="0"/>
        </a:xfrm>
        <a:prstGeom prst="line">
          <a:avLst/>
        </a:prstGeom>
        <a:solidFill>
          <a:schemeClr val="accent2">
            <a:hueOff val="7666761"/>
            <a:satOff val="7425"/>
            <a:lumOff val="-3595"/>
            <a:alphaOff val="0"/>
          </a:schemeClr>
        </a:solidFill>
        <a:ln w="12700" cap="flat" cmpd="sng" algn="ctr">
          <a:solidFill>
            <a:schemeClr val="accent2">
              <a:hueOff val="7666761"/>
              <a:satOff val="7425"/>
              <a:lumOff val="-359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3D77586-C289-4FE5-A629-9ED0F089E2AB}">
      <dsp:nvSpPr>
        <dsp:cNvPr id="0" name=""/>
        <dsp:cNvSpPr/>
      </dsp:nvSpPr>
      <dsp:spPr>
        <a:xfrm>
          <a:off x="0" y="2645586"/>
          <a:ext cx="6339839" cy="26451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t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/>
            <a:t>2015 – FUSE North Dakota</a:t>
          </a:r>
        </a:p>
      </dsp:txBody>
      <dsp:txXfrm>
        <a:off x="0" y="2645586"/>
        <a:ext cx="6339839" cy="264516"/>
      </dsp:txXfrm>
    </dsp:sp>
    <dsp:sp modelId="{7992CDD2-7753-4B4D-8D09-A3D6C8870A8E}">
      <dsp:nvSpPr>
        <dsp:cNvPr id="0" name=""/>
        <dsp:cNvSpPr/>
      </dsp:nvSpPr>
      <dsp:spPr>
        <a:xfrm>
          <a:off x="0" y="2910103"/>
          <a:ext cx="6339839" cy="0"/>
        </a:xfrm>
        <a:prstGeom prst="line">
          <a:avLst/>
        </a:prstGeom>
        <a:solidFill>
          <a:schemeClr val="accent2">
            <a:hueOff val="8433437"/>
            <a:satOff val="8168"/>
            <a:lumOff val="-3954"/>
            <a:alphaOff val="0"/>
          </a:schemeClr>
        </a:solidFill>
        <a:ln w="12700" cap="flat" cmpd="sng" algn="ctr">
          <a:solidFill>
            <a:schemeClr val="accent2">
              <a:hueOff val="8433437"/>
              <a:satOff val="8168"/>
              <a:lumOff val="-3954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2F0951A-3704-4D13-AEF6-8A8D258C0832}">
      <dsp:nvSpPr>
        <dsp:cNvPr id="0" name=""/>
        <dsp:cNvSpPr/>
      </dsp:nvSpPr>
      <dsp:spPr>
        <a:xfrm>
          <a:off x="0" y="2910103"/>
          <a:ext cx="6339839" cy="26451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t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/>
            <a:t>2014 – Lutheran Social Services of North Dakota </a:t>
          </a:r>
        </a:p>
      </dsp:txBody>
      <dsp:txXfrm>
        <a:off x="0" y="2910103"/>
        <a:ext cx="6339839" cy="264516"/>
      </dsp:txXfrm>
    </dsp:sp>
    <dsp:sp modelId="{ED300D7F-B6CC-4892-AF55-A020BA88C971}">
      <dsp:nvSpPr>
        <dsp:cNvPr id="0" name=""/>
        <dsp:cNvSpPr/>
      </dsp:nvSpPr>
      <dsp:spPr>
        <a:xfrm>
          <a:off x="0" y="3174620"/>
          <a:ext cx="6339839" cy="0"/>
        </a:xfrm>
        <a:prstGeom prst="line">
          <a:avLst/>
        </a:prstGeom>
        <a:solidFill>
          <a:schemeClr val="accent2">
            <a:hueOff val="9200113"/>
            <a:satOff val="8910"/>
            <a:lumOff val="-4314"/>
            <a:alphaOff val="0"/>
          </a:schemeClr>
        </a:solidFill>
        <a:ln w="12700" cap="flat" cmpd="sng" algn="ctr">
          <a:solidFill>
            <a:schemeClr val="accent2">
              <a:hueOff val="9200113"/>
              <a:satOff val="8910"/>
              <a:lumOff val="-4314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2EAB9B6-A419-4D3E-817E-3CE503EEE7CB}">
      <dsp:nvSpPr>
        <dsp:cNvPr id="0" name=""/>
        <dsp:cNvSpPr/>
      </dsp:nvSpPr>
      <dsp:spPr>
        <a:xfrm>
          <a:off x="0" y="3174620"/>
          <a:ext cx="6339839" cy="26451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t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/>
            <a:t>2013 – Marathon Oil Company</a:t>
          </a:r>
        </a:p>
      </dsp:txBody>
      <dsp:txXfrm>
        <a:off x="0" y="3174620"/>
        <a:ext cx="6339839" cy="26451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03FF6A6-6C9F-4FEB-A69C-A20DDFE3FC47}">
      <dsp:nvSpPr>
        <dsp:cNvPr id="0" name=""/>
        <dsp:cNvSpPr/>
      </dsp:nvSpPr>
      <dsp:spPr>
        <a:xfrm>
          <a:off x="0" y="419"/>
          <a:ext cx="6339839" cy="0"/>
        </a:xfrm>
        <a:prstGeom prst="lin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C7AEE47-A751-4075-A564-8A22EC1E31C5}">
      <dsp:nvSpPr>
        <dsp:cNvPr id="0" name=""/>
        <dsp:cNvSpPr/>
      </dsp:nvSpPr>
      <dsp:spPr>
        <a:xfrm>
          <a:off x="0" y="419"/>
          <a:ext cx="6339839" cy="26451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t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0" i="0" kern="1200" dirty="0"/>
            <a:t>Sen. Kathy Hogan</a:t>
          </a:r>
          <a:endParaRPr lang="en-US" sz="1200" kern="1200" dirty="0"/>
        </a:p>
      </dsp:txBody>
      <dsp:txXfrm>
        <a:off x="0" y="419"/>
        <a:ext cx="6339839" cy="264516"/>
      </dsp:txXfrm>
    </dsp:sp>
    <dsp:sp modelId="{4CF1D0F8-D781-40DE-A171-5E5E05D5C821}">
      <dsp:nvSpPr>
        <dsp:cNvPr id="0" name=""/>
        <dsp:cNvSpPr/>
      </dsp:nvSpPr>
      <dsp:spPr>
        <a:xfrm>
          <a:off x="0" y="264936"/>
          <a:ext cx="6339839" cy="0"/>
        </a:xfrm>
        <a:prstGeom prst="line">
          <a:avLst/>
        </a:prstGeom>
        <a:solidFill>
          <a:schemeClr val="accent5">
            <a:hueOff val="-198706"/>
            <a:satOff val="687"/>
            <a:lumOff val="-1356"/>
            <a:alphaOff val="0"/>
          </a:schemeClr>
        </a:solidFill>
        <a:ln w="12700" cap="flat" cmpd="sng" algn="ctr">
          <a:solidFill>
            <a:schemeClr val="accent5">
              <a:hueOff val="-198706"/>
              <a:satOff val="687"/>
              <a:lumOff val="-1356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5A63835-4276-488E-AE63-AE953C729993}">
      <dsp:nvSpPr>
        <dsp:cNvPr id="0" name=""/>
        <dsp:cNvSpPr/>
      </dsp:nvSpPr>
      <dsp:spPr>
        <a:xfrm>
          <a:off x="0" y="264936"/>
          <a:ext cx="6339839" cy="26451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t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0" i="0" kern="1200" dirty="0"/>
            <a:t>Rep. Emily O'Brien</a:t>
          </a:r>
        </a:p>
      </dsp:txBody>
      <dsp:txXfrm>
        <a:off x="0" y="264936"/>
        <a:ext cx="6339839" cy="264516"/>
      </dsp:txXfrm>
    </dsp:sp>
    <dsp:sp modelId="{C1D38950-BF1F-4F6A-B10A-F39259BC4B76}">
      <dsp:nvSpPr>
        <dsp:cNvPr id="0" name=""/>
        <dsp:cNvSpPr/>
      </dsp:nvSpPr>
      <dsp:spPr>
        <a:xfrm>
          <a:off x="0" y="529453"/>
          <a:ext cx="6339839" cy="0"/>
        </a:xfrm>
        <a:prstGeom prst="line">
          <a:avLst/>
        </a:prstGeom>
        <a:solidFill>
          <a:schemeClr val="accent5">
            <a:hueOff val="-397411"/>
            <a:satOff val="1375"/>
            <a:lumOff val="-2712"/>
            <a:alphaOff val="0"/>
          </a:schemeClr>
        </a:solidFill>
        <a:ln w="12700" cap="flat" cmpd="sng" algn="ctr">
          <a:solidFill>
            <a:schemeClr val="accent5">
              <a:hueOff val="-397411"/>
              <a:satOff val="1375"/>
              <a:lumOff val="-2712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6A6546C-6538-4046-AB77-3E86C8416D83}">
      <dsp:nvSpPr>
        <dsp:cNvPr id="0" name=""/>
        <dsp:cNvSpPr/>
      </dsp:nvSpPr>
      <dsp:spPr>
        <a:xfrm>
          <a:off x="0" y="529453"/>
          <a:ext cx="6339839" cy="26451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t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0" i="0" kern="1200"/>
            <a:t>Sen. Judy Lee</a:t>
          </a:r>
        </a:p>
      </dsp:txBody>
      <dsp:txXfrm>
        <a:off x="0" y="529453"/>
        <a:ext cx="6339839" cy="264516"/>
      </dsp:txXfrm>
    </dsp:sp>
    <dsp:sp modelId="{49C63E5D-5A10-4ABB-BA56-10E059131DEC}">
      <dsp:nvSpPr>
        <dsp:cNvPr id="0" name=""/>
        <dsp:cNvSpPr/>
      </dsp:nvSpPr>
      <dsp:spPr>
        <a:xfrm>
          <a:off x="0" y="793970"/>
          <a:ext cx="6339839" cy="0"/>
        </a:xfrm>
        <a:prstGeom prst="line">
          <a:avLst/>
        </a:prstGeom>
        <a:solidFill>
          <a:schemeClr val="accent5">
            <a:hueOff val="-596117"/>
            <a:satOff val="2062"/>
            <a:lumOff val="-4069"/>
            <a:alphaOff val="0"/>
          </a:schemeClr>
        </a:solidFill>
        <a:ln w="12700" cap="flat" cmpd="sng" algn="ctr">
          <a:solidFill>
            <a:schemeClr val="accent5">
              <a:hueOff val="-596117"/>
              <a:satOff val="2062"/>
              <a:lumOff val="-4069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ECC4330-7003-444A-AFDA-D725A168BEC9}">
      <dsp:nvSpPr>
        <dsp:cNvPr id="0" name=""/>
        <dsp:cNvSpPr/>
      </dsp:nvSpPr>
      <dsp:spPr>
        <a:xfrm>
          <a:off x="0" y="793970"/>
          <a:ext cx="6339839" cy="26451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t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/>
            <a:t>Rep. Mary Schneider</a:t>
          </a:r>
          <a:endParaRPr lang="en-US" sz="1200" kern="1200" dirty="0"/>
        </a:p>
      </dsp:txBody>
      <dsp:txXfrm>
        <a:off x="0" y="793970"/>
        <a:ext cx="6339839" cy="264516"/>
      </dsp:txXfrm>
    </dsp:sp>
    <dsp:sp modelId="{B8D07C4A-E233-4EB5-A2DA-31FE5EBB79B6}">
      <dsp:nvSpPr>
        <dsp:cNvPr id="0" name=""/>
        <dsp:cNvSpPr/>
      </dsp:nvSpPr>
      <dsp:spPr>
        <a:xfrm>
          <a:off x="0" y="1058486"/>
          <a:ext cx="6339839" cy="0"/>
        </a:xfrm>
        <a:prstGeom prst="line">
          <a:avLst/>
        </a:prstGeom>
        <a:solidFill>
          <a:schemeClr val="accent5">
            <a:hueOff val="-794822"/>
            <a:satOff val="2749"/>
            <a:lumOff val="-5425"/>
            <a:alphaOff val="0"/>
          </a:schemeClr>
        </a:solidFill>
        <a:ln w="12700" cap="flat" cmpd="sng" algn="ctr">
          <a:solidFill>
            <a:schemeClr val="accent5">
              <a:hueOff val="-794822"/>
              <a:satOff val="2749"/>
              <a:lumOff val="-542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57FBFC7-C9A3-4A0E-B03E-D3200402A84A}">
      <dsp:nvSpPr>
        <dsp:cNvPr id="0" name=""/>
        <dsp:cNvSpPr/>
      </dsp:nvSpPr>
      <dsp:spPr>
        <a:xfrm>
          <a:off x="0" y="1058486"/>
          <a:ext cx="6339839" cy="26451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t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/>
            <a:t>Rep. Mark Sanford</a:t>
          </a:r>
        </a:p>
      </dsp:txBody>
      <dsp:txXfrm>
        <a:off x="0" y="1058486"/>
        <a:ext cx="6339839" cy="264516"/>
      </dsp:txXfrm>
    </dsp:sp>
    <dsp:sp modelId="{C99D3B4E-1686-41D5-B4F3-629DF318A595}">
      <dsp:nvSpPr>
        <dsp:cNvPr id="0" name=""/>
        <dsp:cNvSpPr/>
      </dsp:nvSpPr>
      <dsp:spPr>
        <a:xfrm>
          <a:off x="0" y="1323003"/>
          <a:ext cx="6339839" cy="0"/>
        </a:xfrm>
        <a:prstGeom prst="line">
          <a:avLst/>
        </a:prstGeom>
        <a:solidFill>
          <a:schemeClr val="accent5">
            <a:hueOff val="-993528"/>
            <a:satOff val="3436"/>
            <a:lumOff val="-6781"/>
            <a:alphaOff val="0"/>
          </a:schemeClr>
        </a:solidFill>
        <a:ln w="12700" cap="flat" cmpd="sng" algn="ctr">
          <a:solidFill>
            <a:schemeClr val="accent5">
              <a:hueOff val="-993528"/>
              <a:satOff val="3436"/>
              <a:lumOff val="-6781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249CB31-6BA6-48F8-9447-1F6371BC8D2E}">
      <dsp:nvSpPr>
        <dsp:cNvPr id="0" name=""/>
        <dsp:cNvSpPr/>
      </dsp:nvSpPr>
      <dsp:spPr>
        <a:xfrm>
          <a:off x="0" y="1323003"/>
          <a:ext cx="6339839" cy="26451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t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/>
            <a:t>Sen. Erin Oban</a:t>
          </a:r>
        </a:p>
      </dsp:txBody>
      <dsp:txXfrm>
        <a:off x="0" y="1323003"/>
        <a:ext cx="6339839" cy="264516"/>
      </dsp:txXfrm>
    </dsp:sp>
    <dsp:sp modelId="{C3B8EB63-E369-402F-832C-02C44E074659}">
      <dsp:nvSpPr>
        <dsp:cNvPr id="0" name=""/>
        <dsp:cNvSpPr/>
      </dsp:nvSpPr>
      <dsp:spPr>
        <a:xfrm>
          <a:off x="0" y="1587520"/>
          <a:ext cx="6339839" cy="0"/>
        </a:xfrm>
        <a:prstGeom prst="line">
          <a:avLst/>
        </a:prstGeom>
        <a:solidFill>
          <a:schemeClr val="accent5">
            <a:hueOff val="-1192233"/>
            <a:satOff val="4123"/>
            <a:lumOff val="-8137"/>
            <a:alphaOff val="0"/>
          </a:schemeClr>
        </a:solidFill>
        <a:ln w="12700" cap="flat" cmpd="sng" algn="ctr">
          <a:solidFill>
            <a:schemeClr val="accent5">
              <a:hueOff val="-1192233"/>
              <a:satOff val="4123"/>
              <a:lumOff val="-8137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2B4F6D9-F013-4D2B-AF9B-4122851C3FA0}">
      <dsp:nvSpPr>
        <dsp:cNvPr id="0" name=""/>
        <dsp:cNvSpPr/>
      </dsp:nvSpPr>
      <dsp:spPr>
        <a:xfrm>
          <a:off x="0" y="1587520"/>
          <a:ext cx="6339839" cy="26451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t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/>
            <a:t>Rep. Tracy Boe</a:t>
          </a:r>
        </a:p>
      </dsp:txBody>
      <dsp:txXfrm>
        <a:off x="0" y="1587520"/>
        <a:ext cx="6339839" cy="264516"/>
      </dsp:txXfrm>
    </dsp:sp>
    <dsp:sp modelId="{71AB1F0B-580A-48DD-98BA-B8EF42A472EB}">
      <dsp:nvSpPr>
        <dsp:cNvPr id="0" name=""/>
        <dsp:cNvSpPr/>
      </dsp:nvSpPr>
      <dsp:spPr>
        <a:xfrm>
          <a:off x="0" y="1852036"/>
          <a:ext cx="6339839" cy="0"/>
        </a:xfrm>
        <a:prstGeom prst="line">
          <a:avLst/>
        </a:prstGeom>
        <a:solidFill>
          <a:schemeClr val="accent5">
            <a:hueOff val="-1390939"/>
            <a:satOff val="4811"/>
            <a:lumOff val="-9493"/>
            <a:alphaOff val="0"/>
          </a:schemeClr>
        </a:solidFill>
        <a:ln w="12700" cap="flat" cmpd="sng" algn="ctr">
          <a:solidFill>
            <a:schemeClr val="accent5">
              <a:hueOff val="-1390939"/>
              <a:satOff val="4811"/>
              <a:lumOff val="-9493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346BAEE-9246-496E-853C-AE30FBF972FE}">
      <dsp:nvSpPr>
        <dsp:cNvPr id="0" name=""/>
        <dsp:cNvSpPr/>
      </dsp:nvSpPr>
      <dsp:spPr>
        <a:xfrm>
          <a:off x="0" y="1852036"/>
          <a:ext cx="6339839" cy="26451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t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/>
            <a:t>Rep. Ruth Buffalo</a:t>
          </a:r>
        </a:p>
      </dsp:txBody>
      <dsp:txXfrm>
        <a:off x="0" y="1852036"/>
        <a:ext cx="6339839" cy="264516"/>
      </dsp:txXfrm>
    </dsp:sp>
    <dsp:sp modelId="{62BAAFA8-9DBC-4237-9C1C-5DE51A68D43D}">
      <dsp:nvSpPr>
        <dsp:cNvPr id="0" name=""/>
        <dsp:cNvSpPr/>
      </dsp:nvSpPr>
      <dsp:spPr>
        <a:xfrm>
          <a:off x="0" y="2116553"/>
          <a:ext cx="6339839" cy="0"/>
        </a:xfrm>
        <a:prstGeom prst="line">
          <a:avLst/>
        </a:prstGeom>
        <a:solidFill>
          <a:schemeClr val="accent5">
            <a:hueOff val="-1589644"/>
            <a:satOff val="5498"/>
            <a:lumOff val="-10849"/>
            <a:alphaOff val="0"/>
          </a:schemeClr>
        </a:solidFill>
        <a:ln w="12700" cap="flat" cmpd="sng" algn="ctr">
          <a:solidFill>
            <a:schemeClr val="accent5">
              <a:hueOff val="-1589644"/>
              <a:satOff val="5498"/>
              <a:lumOff val="-10849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D05B347-2A53-4295-840E-4B1D3599A47F}">
      <dsp:nvSpPr>
        <dsp:cNvPr id="0" name=""/>
        <dsp:cNvSpPr/>
      </dsp:nvSpPr>
      <dsp:spPr>
        <a:xfrm>
          <a:off x="0" y="2116553"/>
          <a:ext cx="6339839" cy="26451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t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/>
            <a:t>Rep. Gretchen Dobervich</a:t>
          </a:r>
        </a:p>
      </dsp:txBody>
      <dsp:txXfrm>
        <a:off x="0" y="2116553"/>
        <a:ext cx="6339839" cy="264516"/>
      </dsp:txXfrm>
    </dsp:sp>
    <dsp:sp modelId="{EA9B1B50-F0DF-4A62-A122-D69F2E0D3A8F}">
      <dsp:nvSpPr>
        <dsp:cNvPr id="0" name=""/>
        <dsp:cNvSpPr/>
      </dsp:nvSpPr>
      <dsp:spPr>
        <a:xfrm>
          <a:off x="0" y="2381070"/>
          <a:ext cx="6339839" cy="0"/>
        </a:xfrm>
        <a:prstGeom prst="line">
          <a:avLst/>
        </a:prstGeom>
        <a:solidFill>
          <a:schemeClr val="accent5">
            <a:hueOff val="-1788350"/>
            <a:satOff val="6185"/>
            <a:lumOff val="-12206"/>
            <a:alphaOff val="0"/>
          </a:schemeClr>
        </a:solidFill>
        <a:ln w="12700" cap="flat" cmpd="sng" algn="ctr">
          <a:solidFill>
            <a:schemeClr val="accent5">
              <a:hueOff val="-1788350"/>
              <a:satOff val="6185"/>
              <a:lumOff val="-12206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ABC57F3-503B-4AA2-8704-2056F51D4B67}">
      <dsp:nvSpPr>
        <dsp:cNvPr id="0" name=""/>
        <dsp:cNvSpPr/>
      </dsp:nvSpPr>
      <dsp:spPr>
        <a:xfrm>
          <a:off x="0" y="2381070"/>
          <a:ext cx="6339839" cy="26451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t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/>
            <a:t>Sen. Joan Heckaman</a:t>
          </a:r>
        </a:p>
      </dsp:txBody>
      <dsp:txXfrm>
        <a:off x="0" y="2381070"/>
        <a:ext cx="6339839" cy="264516"/>
      </dsp:txXfrm>
    </dsp:sp>
    <dsp:sp modelId="{D73B67BB-962C-4C03-8C40-B75BE4C9E298}">
      <dsp:nvSpPr>
        <dsp:cNvPr id="0" name=""/>
        <dsp:cNvSpPr/>
      </dsp:nvSpPr>
      <dsp:spPr>
        <a:xfrm>
          <a:off x="0" y="2645586"/>
          <a:ext cx="6339839" cy="0"/>
        </a:xfrm>
        <a:prstGeom prst="line">
          <a:avLst/>
        </a:prstGeom>
        <a:solidFill>
          <a:schemeClr val="accent5">
            <a:hueOff val="-1987055"/>
            <a:satOff val="6872"/>
            <a:lumOff val="-13562"/>
            <a:alphaOff val="0"/>
          </a:schemeClr>
        </a:solidFill>
        <a:ln w="12700" cap="flat" cmpd="sng" algn="ctr">
          <a:solidFill>
            <a:schemeClr val="accent5">
              <a:hueOff val="-1987055"/>
              <a:satOff val="6872"/>
              <a:lumOff val="-13562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8842135-BD72-48D6-A988-6FC2BDD3A4A0}">
      <dsp:nvSpPr>
        <dsp:cNvPr id="0" name=""/>
        <dsp:cNvSpPr/>
      </dsp:nvSpPr>
      <dsp:spPr>
        <a:xfrm>
          <a:off x="0" y="2645586"/>
          <a:ext cx="6339839" cy="26451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t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/>
            <a:t>Sen. Kathy Hogan</a:t>
          </a:r>
        </a:p>
      </dsp:txBody>
      <dsp:txXfrm>
        <a:off x="0" y="2645586"/>
        <a:ext cx="6339839" cy="264516"/>
      </dsp:txXfrm>
    </dsp:sp>
    <dsp:sp modelId="{1C31892C-93DF-4DD9-A6ED-051C22B6AC49}">
      <dsp:nvSpPr>
        <dsp:cNvPr id="0" name=""/>
        <dsp:cNvSpPr/>
      </dsp:nvSpPr>
      <dsp:spPr>
        <a:xfrm>
          <a:off x="0" y="2910103"/>
          <a:ext cx="6339839" cy="0"/>
        </a:xfrm>
        <a:prstGeom prst="line">
          <a:avLst/>
        </a:prstGeom>
        <a:solidFill>
          <a:schemeClr val="accent5">
            <a:hueOff val="-2185761"/>
            <a:satOff val="7560"/>
            <a:lumOff val="-14918"/>
            <a:alphaOff val="0"/>
          </a:schemeClr>
        </a:solidFill>
        <a:ln w="12700" cap="flat" cmpd="sng" algn="ctr">
          <a:solidFill>
            <a:schemeClr val="accent5">
              <a:hueOff val="-2185761"/>
              <a:satOff val="7560"/>
              <a:lumOff val="-14918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0AD9736-27AF-4ED6-896E-A062A0D4E110}">
      <dsp:nvSpPr>
        <dsp:cNvPr id="0" name=""/>
        <dsp:cNvSpPr/>
      </dsp:nvSpPr>
      <dsp:spPr>
        <a:xfrm>
          <a:off x="0" y="2910103"/>
          <a:ext cx="6339839" cy="26451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t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/>
            <a:t>Sen. Judy Lee</a:t>
          </a:r>
        </a:p>
      </dsp:txBody>
      <dsp:txXfrm>
        <a:off x="0" y="2910103"/>
        <a:ext cx="6339839" cy="264516"/>
      </dsp:txXfrm>
    </dsp:sp>
    <dsp:sp modelId="{237BF958-52B9-43C0-9E83-59E1E69EC5A3}">
      <dsp:nvSpPr>
        <dsp:cNvPr id="0" name=""/>
        <dsp:cNvSpPr/>
      </dsp:nvSpPr>
      <dsp:spPr>
        <a:xfrm>
          <a:off x="0" y="3174620"/>
          <a:ext cx="6339839" cy="0"/>
        </a:xfrm>
        <a:prstGeom prst="line">
          <a:avLst/>
        </a:prstGeom>
        <a:solidFill>
          <a:schemeClr val="accent5">
            <a:hueOff val="-2384466"/>
            <a:satOff val="8247"/>
            <a:lumOff val="-16274"/>
            <a:alphaOff val="0"/>
          </a:schemeClr>
        </a:solidFill>
        <a:ln w="12700" cap="flat" cmpd="sng" algn="ctr">
          <a:solidFill>
            <a:schemeClr val="accent5">
              <a:hueOff val="-2384466"/>
              <a:satOff val="8247"/>
              <a:lumOff val="-16274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CFF453E-6200-438A-A1D9-CF495CCB0250}">
      <dsp:nvSpPr>
        <dsp:cNvPr id="0" name=""/>
        <dsp:cNvSpPr/>
      </dsp:nvSpPr>
      <dsp:spPr>
        <a:xfrm>
          <a:off x="0" y="3174620"/>
          <a:ext cx="6339839" cy="26451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t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/>
            <a:t>Rep. Shannon Roers Jone</a:t>
          </a:r>
        </a:p>
      </dsp:txBody>
      <dsp:txXfrm>
        <a:off x="0" y="3174620"/>
        <a:ext cx="6339839" cy="264516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FCBF2C3-D8F8-434F-8207-50E252D9A6F7}">
      <dsp:nvSpPr>
        <dsp:cNvPr id="0" name=""/>
        <dsp:cNvSpPr/>
      </dsp:nvSpPr>
      <dsp:spPr>
        <a:xfrm>
          <a:off x="0" y="419"/>
          <a:ext cx="6339839" cy="0"/>
        </a:xfrm>
        <a:prstGeom prst="lin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9A939EB-C266-44C4-94EA-024470028000}">
      <dsp:nvSpPr>
        <dsp:cNvPr id="0" name=""/>
        <dsp:cNvSpPr/>
      </dsp:nvSpPr>
      <dsp:spPr>
        <a:xfrm>
          <a:off x="0" y="419"/>
          <a:ext cx="6339839" cy="26451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t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en-US" sz="1200" b="0" i="0" kern="1200" dirty="0"/>
            <a:t>2025 - Christy Dauer</a:t>
          </a:r>
          <a:endParaRPr lang="en-US" sz="1200" kern="1200" dirty="0"/>
        </a:p>
      </dsp:txBody>
      <dsp:txXfrm>
        <a:off x="0" y="419"/>
        <a:ext cx="6339839" cy="264516"/>
      </dsp:txXfrm>
    </dsp:sp>
    <dsp:sp modelId="{0EFD39EB-1B97-4E7A-92A1-DE859BB9E274}">
      <dsp:nvSpPr>
        <dsp:cNvPr id="0" name=""/>
        <dsp:cNvSpPr/>
      </dsp:nvSpPr>
      <dsp:spPr>
        <a:xfrm>
          <a:off x="0" y="264936"/>
          <a:ext cx="6339839" cy="0"/>
        </a:xfrm>
        <a:prstGeom prst="lin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6C69F28-6587-4647-B451-6A7D4DBFC86D}">
      <dsp:nvSpPr>
        <dsp:cNvPr id="0" name=""/>
        <dsp:cNvSpPr/>
      </dsp:nvSpPr>
      <dsp:spPr>
        <a:xfrm>
          <a:off x="0" y="264936"/>
          <a:ext cx="6339839" cy="26451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t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en-US" sz="1200" b="0" i="0" kern="1200"/>
            <a:t>2024 - Kim Konikow</a:t>
          </a:r>
        </a:p>
      </dsp:txBody>
      <dsp:txXfrm>
        <a:off x="0" y="264936"/>
        <a:ext cx="6339839" cy="264516"/>
      </dsp:txXfrm>
    </dsp:sp>
    <dsp:sp modelId="{27DEAAE3-7A9C-4E05-B7AB-E9BC80BD7720}">
      <dsp:nvSpPr>
        <dsp:cNvPr id="0" name=""/>
        <dsp:cNvSpPr/>
      </dsp:nvSpPr>
      <dsp:spPr>
        <a:xfrm>
          <a:off x="0" y="529453"/>
          <a:ext cx="6339839" cy="0"/>
        </a:xfrm>
        <a:prstGeom prst="lin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7874C0E-7B2B-4CFA-A380-FF37FC54B79C}">
      <dsp:nvSpPr>
        <dsp:cNvPr id="0" name=""/>
        <dsp:cNvSpPr/>
      </dsp:nvSpPr>
      <dsp:spPr>
        <a:xfrm>
          <a:off x="0" y="529453"/>
          <a:ext cx="6339839" cy="26451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t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/>
            <a:t>2023 – Kurt Snyder</a:t>
          </a:r>
          <a:endParaRPr lang="en-US" sz="1200" kern="1200" dirty="0"/>
        </a:p>
      </dsp:txBody>
      <dsp:txXfrm>
        <a:off x="0" y="529453"/>
        <a:ext cx="6339839" cy="264516"/>
      </dsp:txXfrm>
    </dsp:sp>
    <dsp:sp modelId="{E0DEC222-1F58-4A73-938B-8D12F3E3227B}">
      <dsp:nvSpPr>
        <dsp:cNvPr id="0" name=""/>
        <dsp:cNvSpPr/>
      </dsp:nvSpPr>
      <dsp:spPr>
        <a:xfrm>
          <a:off x="0" y="793970"/>
          <a:ext cx="6339839" cy="0"/>
        </a:xfrm>
        <a:prstGeom prst="lin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70D8B18-8927-434E-8BAA-9894620BA20B}">
      <dsp:nvSpPr>
        <dsp:cNvPr id="0" name=""/>
        <dsp:cNvSpPr/>
      </dsp:nvSpPr>
      <dsp:spPr>
        <a:xfrm>
          <a:off x="0" y="793970"/>
          <a:ext cx="6339839" cy="26451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t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/>
            <a:t>2022 – Jim Vetter</a:t>
          </a:r>
        </a:p>
      </dsp:txBody>
      <dsp:txXfrm>
        <a:off x="0" y="793970"/>
        <a:ext cx="6339839" cy="264516"/>
      </dsp:txXfrm>
    </dsp:sp>
    <dsp:sp modelId="{E24E0C4D-C0AF-43E9-B411-E7A1E6EA0F38}">
      <dsp:nvSpPr>
        <dsp:cNvPr id="0" name=""/>
        <dsp:cNvSpPr/>
      </dsp:nvSpPr>
      <dsp:spPr>
        <a:xfrm>
          <a:off x="0" y="1058486"/>
          <a:ext cx="6339839" cy="0"/>
        </a:xfrm>
        <a:prstGeom prst="lin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1DF3782-CF49-4A60-8C51-4806A0391391}">
      <dsp:nvSpPr>
        <dsp:cNvPr id="0" name=""/>
        <dsp:cNvSpPr/>
      </dsp:nvSpPr>
      <dsp:spPr>
        <a:xfrm>
          <a:off x="0" y="1058486"/>
          <a:ext cx="6339839" cy="26451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t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/>
            <a:t>2021 – Heather Helgeson</a:t>
          </a:r>
        </a:p>
      </dsp:txBody>
      <dsp:txXfrm>
        <a:off x="0" y="1058486"/>
        <a:ext cx="6339839" cy="264516"/>
      </dsp:txXfrm>
    </dsp:sp>
    <dsp:sp modelId="{939A0352-2AA6-4686-8698-72FB208D6D17}">
      <dsp:nvSpPr>
        <dsp:cNvPr id="0" name=""/>
        <dsp:cNvSpPr/>
      </dsp:nvSpPr>
      <dsp:spPr>
        <a:xfrm>
          <a:off x="0" y="1323003"/>
          <a:ext cx="6339839" cy="0"/>
        </a:xfrm>
        <a:prstGeom prst="lin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E43C071-63E4-4505-9EE3-921B62AED960}">
      <dsp:nvSpPr>
        <dsp:cNvPr id="0" name=""/>
        <dsp:cNvSpPr/>
      </dsp:nvSpPr>
      <dsp:spPr>
        <a:xfrm>
          <a:off x="0" y="1323003"/>
          <a:ext cx="6339839" cy="26451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t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/>
            <a:t>2020 – Rose Stoller </a:t>
          </a:r>
        </a:p>
      </dsp:txBody>
      <dsp:txXfrm>
        <a:off x="0" y="1323003"/>
        <a:ext cx="6339839" cy="264516"/>
      </dsp:txXfrm>
    </dsp:sp>
    <dsp:sp modelId="{C4CA221A-CE20-4930-B58A-4A3FB98735E1}">
      <dsp:nvSpPr>
        <dsp:cNvPr id="0" name=""/>
        <dsp:cNvSpPr/>
      </dsp:nvSpPr>
      <dsp:spPr>
        <a:xfrm>
          <a:off x="0" y="1587520"/>
          <a:ext cx="6339839" cy="0"/>
        </a:xfrm>
        <a:prstGeom prst="lin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B126100-AE76-4494-9015-BC7874E12584}">
      <dsp:nvSpPr>
        <dsp:cNvPr id="0" name=""/>
        <dsp:cNvSpPr/>
      </dsp:nvSpPr>
      <dsp:spPr>
        <a:xfrm>
          <a:off x="0" y="1587520"/>
          <a:ext cx="6339839" cy="26451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t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/>
            <a:t>2019 – Franklin G. Larson</a:t>
          </a:r>
        </a:p>
      </dsp:txBody>
      <dsp:txXfrm>
        <a:off x="0" y="1587520"/>
        <a:ext cx="6339839" cy="264516"/>
      </dsp:txXfrm>
    </dsp:sp>
    <dsp:sp modelId="{232F3A51-6097-460F-9208-1F16BB49F859}">
      <dsp:nvSpPr>
        <dsp:cNvPr id="0" name=""/>
        <dsp:cNvSpPr/>
      </dsp:nvSpPr>
      <dsp:spPr>
        <a:xfrm>
          <a:off x="0" y="1852036"/>
          <a:ext cx="6339839" cy="0"/>
        </a:xfrm>
        <a:prstGeom prst="lin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079D2D1-12CA-49FB-B9BC-EAF2494BC118}">
      <dsp:nvSpPr>
        <dsp:cNvPr id="0" name=""/>
        <dsp:cNvSpPr/>
      </dsp:nvSpPr>
      <dsp:spPr>
        <a:xfrm>
          <a:off x="0" y="1852036"/>
          <a:ext cx="6339839" cy="26451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t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/>
            <a:t>2018 – Sharon E. Buhr</a:t>
          </a:r>
        </a:p>
      </dsp:txBody>
      <dsp:txXfrm>
        <a:off x="0" y="1852036"/>
        <a:ext cx="6339839" cy="264516"/>
      </dsp:txXfrm>
    </dsp:sp>
    <dsp:sp modelId="{F8482A64-3667-41AD-AA71-E59F8DD9D210}">
      <dsp:nvSpPr>
        <dsp:cNvPr id="0" name=""/>
        <dsp:cNvSpPr/>
      </dsp:nvSpPr>
      <dsp:spPr>
        <a:xfrm>
          <a:off x="0" y="2116553"/>
          <a:ext cx="6339839" cy="0"/>
        </a:xfrm>
        <a:prstGeom prst="lin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FC9AF58-7A05-4D7D-A93E-E8E6BDB1603C}">
      <dsp:nvSpPr>
        <dsp:cNvPr id="0" name=""/>
        <dsp:cNvSpPr/>
      </dsp:nvSpPr>
      <dsp:spPr>
        <a:xfrm>
          <a:off x="0" y="2116553"/>
          <a:ext cx="6339839" cy="26451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t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/>
            <a:t>2017 – Hal and Kathleen Gershman</a:t>
          </a:r>
        </a:p>
      </dsp:txBody>
      <dsp:txXfrm>
        <a:off x="0" y="2116553"/>
        <a:ext cx="6339839" cy="264516"/>
      </dsp:txXfrm>
    </dsp:sp>
    <dsp:sp modelId="{E218C8D7-7613-4CAC-887E-3663B2290B3D}">
      <dsp:nvSpPr>
        <dsp:cNvPr id="0" name=""/>
        <dsp:cNvSpPr/>
      </dsp:nvSpPr>
      <dsp:spPr>
        <a:xfrm>
          <a:off x="0" y="2381070"/>
          <a:ext cx="6339839" cy="0"/>
        </a:xfrm>
        <a:prstGeom prst="lin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38B3EF5-CD7C-41CD-A549-A18A3DBE166D}">
      <dsp:nvSpPr>
        <dsp:cNvPr id="0" name=""/>
        <dsp:cNvSpPr/>
      </dsp:nvSpPr>
      <dsp:spPr>
        <a:xfrm>
          <a:off x="0" y="2381070"/>
          <a:ext cx="6339839" cy="26451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t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/>
            <a:t>2016 – Kevin J. Dvorak and Sandra Marshall</a:t>
          </a:r>
        </a:p>
      </dsp:txBody>
      <dsp:txXfrm>
        <a:off x="0" y="2381070"/>
        <a:ext cx="6339839" cy="264516"/>
      </dsp:txXfrm>
    </dsp:sp>
    <dsp:sp modelId="{41135F83-34B8-4FFC-87A9-778DD9EAA311}">
      <dsp:nvSpPr>
        <dsp:cNvPr id="0" name=""/>
        <dsp:cNvSpPr/>
      </dsp:nvSpPr>
      <dsp:spPr>
        <a:xfrm>
          <a:off x="0" y="2645586"/>
          <a:ext cx="6339839" cy="0"/>
        </a:xfrm>
        <a:prstGeom prst="lin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1862F93-4C79-4096-B54D-731E71DCEFDE}">
      <dsp:nvSpPr>
        <dsp:cNvPr id="0" name=""/>
        <dsp:cNvSpPr/>
      </dsp:nvSpPr>
      <dsp:spPr>
        <a:xfrm>
          <a:off x="0" y="2645586"/>
          <a:ext cx="6339839" cy="26451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t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/>
            <a:t>2015 – Larry Robinson</a:t>
          </a:r>
        </a:p>
      </dsp:txBody>
      <dsp:txXfrm>
        <a:off x="0" y="2645586"/>
        <a:ext cx="6339839" cy="264516"/>
      </dsp:txXfrm>
    </dsp:sp>
    <dsp:sp modelId="{3CAC802B-708E-4D2C-8904-AAB7634759CA}">
      <dsp:nvSpPr>
        <dsp:cNvPr id="0" name=""/>
        <dsp:cNvSpPr/>
      </dsp:nvSpPr>
      <dsp:spPr>
        <a:xfrm>
          <a:off x="0" y="2910103"/>
          <a:ext cx="6339839" cy="0"/>
        </a:xfrm>
        <a:prstGeom prst="lin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5602F40-B8D8-4E0B-BC4C-41CD69F4FC82}">
      <dsp:nvSpPr>
        <dsp:cNvPr id="0" name=""/>
        <dsp:cNvSpPr/>
      </dsp:nvSpPr>
      <dsp:spPr>
        <a:xfrm>
          <a:off x="0" y="2910103"/>
          <a:ext cx="6339839" cy="26451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t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/>
            <a:t>2014 – Diane Zainhofsky</a:t>
          </a:r>
        </a:p>
      </dsp:txBody>
      <dsp:txXfrm>
        <a:off x="0" y="2910103"/>
        <a:ext cx="6339839" cy="264516"/>
      </dsp:txXfrm>
    </dsp:sp>
    <dsp:sp modelId="{814B9224-A17F-47AD-92D1-4ACACDC874CB}">
      <dsp:nvSpPr>
        <dsp:cNvPr id="0" name=""/>
        <dsp:cNvSpPr/>
      </dsp:nvSpPr>
      <dsp:spPr>
        <a:xfrm>
          <a:off x="0" y="3174620"/>
          <a:ext cx="6339839" cy="0"/>
        </a:xfrm>
        <a:prstGeom prst="lin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BEE37F5-A02B-4F1B-B460-B560BBAAFE03}">
      <dsp:nvSpPr>
        <dsp:cNvPr id="0" name=""/>
        <dsp:cNvSpPr/>
      </dsp:nvSpPr>
      <dsp:spPr>
        <a:xfrm>
          <a:off x="0" y="3174620"/>
          <a:ext cx="6339839" cy="26451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t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/>
            <a:t>2013 – William Pearce</a:t>
          </a:r>
        </a:p>
      </dsp:txBody>
      <dsp:txXfrm>
        <a:off x="0" y="3174620"/>
        <a:ext cx="6339839" cy="26451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A57C3F-0FB2-4B2E-BA6A-FEEEFF1AF7E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057400" y="685801"/>
            <a:ext cx="8115300" cy="3046228"/>
          </a:xfrm>
        </p:spPr>
        <p:txBody>
          <a:bodyPr anchor="b">
            <a:normAutofit/>
          </a:bodyPr>
          <a:lstStyle>
            <a:lvl1pPr algn="ctr">
              <a:defRPr sz="3600" cap="all" spc="3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8583AE9-1CC1-4572-A6E5-E97F80E4766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057400" y="4114800"/>
            <a:ext cx="8115300" cy="2057400"/>
          </a:xfrm>
        </p:spPr>
        <p:txBody>
          <a:bodyPr/>
          <a:lstStyle>
            <a:lvl1pPr marL="0" indent="0" algn="ctr">
              <a:buNone/>
              <a:defRPr sz="2400" i="1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C04DE7C-68AB-403D-B9D8-7398C292C6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FEA57E-7C1A-457B-A4CD-5DCEB057B502}" type="datetime1">
              <a:rPr lang="en-US" smtClean="0"/>
              <a:t>6/8/2026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1003E50-6613-4D86-AA22-43B14E7279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3069AB5-A56D-471F-9236-EFA981E2EA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28480-1C08-4458-AD97-0283E6FFD09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54402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02744C-12E6-455B-B646-2EA92DE0E9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7D71C4D-C062-4EEE-9A9A-31ADCC5C876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944DC97-C26E-407A-9E29-68C52D547B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89749-A4CD-447F-8298-2B7988C91CEA}" type="datetime1">
              <a:rPr lang="en-US" smtClean="0"/>
              <a:t>6/8/2026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2E9353-B771-47FF-975E-72337414E0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EA5A858-B8B2-4364-A7D0-B2E8FAE0AD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28480-1C08-4458-AD97-0283E6FFD0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5141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2A6BABE-D80C-4F54-A03C-E1F9EBCA832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9285191-EF5B-48BE-AB5D-B7BA4C3D093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9FA387A-1231-4FE3-8574-D4331A3432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0444D3-C0BA-4587-A56C-581AB9F841BE}" type="datetime1">
              <a:rPr lang="en-US" smtClean="0"/>
              <a:t>6/8/2026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2F21559-4901-4AD3-ABE7-DF02354573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8F6C18E-B751-4E7B-9CD8-1BF44DAB80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28480-1C08-4458-AD97-0283E6FFD0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54609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49B412-EBAB-4569-B3D9-6B346BF837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486900" cy="1371600"/>
          </a:xfrm>
        </p:spPr>
        <p:txBody>
          <a:bodyPr>
            <a:normAutofit/>
          </a:bodyPr>
          <a:lstStyle>
            <a:lvl1pPr algn="l">
              <a:defRPr sz="3200" cap="all" spc="3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E7C8AE-B0F4-404F-BCAD-A14C18E50D9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8AA9CAD-DAFB-4DE3-9C41-7FD03EA8D8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1AF2CE-4F37-411C-A3EE-BBBE223265BF}" type="datetime1">
              <a:rPr lang="en-US" smtClean="0"/>
              <a:t>6/8/2026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FCE3137-8136-46C5-AC2F-49E5F55E4C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F1AB6EF-A0B1-4706-AE44-253A6B182D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28480-1C08-4458-AD97-0283E6FFD0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58176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C02F68-BF19-468D-B422-54B6D189FA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774071"/>
          </a:xfrm>
        </p:spPr>
        <p:txBody>
          <a:bodyPr anchor="b">
            <a:normAutofit/>
          </a:bodyPr>
          <a:lstStyle>
            <a:lvl1pPr algn="ctr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BCBF7D7-84D4-4A39-B44E-9B029EEB1F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641624"/>
            <a:ext cx="10515600" cy="1448026"/>
          </a:xfrm>
        </p:spPr>
        <p:txBody>
          <a:bodyPr/>
          <a:lstStyle>
            <a:lvl1pPr marL="0" indent="0" algn="ctr">
              <a:buNone/>
              <a:defRPr sz="2400" i="1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9E29709-D243-41E8-89FA-62FA7AEB52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6083D4-708C-4BB5-B4FD-30CE9FA12FD5}" type="datetime1">
              <a:rPr lang="en-US" smtClean="0"/>
              <a:t>6/8/2026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AAB99C0-DC2A-4133-A10D-D43A1E05BB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8122EFD-A17E-47F5-8AC9-EFD6D813DB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28480-1C08-4458-AD97-0283E6FFD0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4964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1C668D-BFBE-4765-A294-8303931B57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46071" y="566278"/>
            <a:ext cx="9512429" cy="965458"/>
          </a:xfrm>
        </p:spPr>
        <p:txBody>
          <a:bodyPr/>
          <a:lstStyle>
            <a:lvl1pPr algn="ctr">
              <a:defRPr cap="all" spc="3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B3C212-F55F-4D0D-BFA7-F00A33CAA19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09758" y="2057400"/>
            <a:ext cx="5031521" cy="41195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154BDD7-2575-4E82-887D-DCAF9EB1592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65408" y="2057401"/>
            <a:ext cx="5016834" cy="41195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CAECC8-3C3A-4A5D-AB7A-1F99E5023D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D239B2-65BC-4C2A-A62B-3EABFE9590E4}" type="datetime1">
              <a:rPr lang="en-US" smtClean="0"/>
              <a:t>6/8/2026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447609B-ACA4-4323-9340-C7DB166D7A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7409EA3-C5C7-4AC6-956A-DB9A3B4F31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28480-1C08-4458-AD97-0283E6FFD0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52747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E0CDE0-7431-4F05-AA47-F10EB46C96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6"/>
            <a:ext cx="10276552" cy="1149350"/>
          </a:xfrm>
        </p:spPr>
        <p:txBody>
          <a:bodyPr>
            <a:normAutofit/>
          </a:bodyPr>
          <a:lstStyle>
            <a:lvl1pPr algn="ctr">
              <a:defRPr sz="3200" cap="all" spc="3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6D9FFA7-D3EA-4CB8-A471-94235AD6259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 i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05360D2-88E8-43C8-92D1-67AB23BBE26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5C768F6-20A1-47A1-90FE-903135EEFD5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D555EC1-268F-4324-A003-3608AA0D847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C55C8E4-FCB8-4E06-9C43-0ACD949A73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E05F5A-E4A3-476F-A89E-C2B73F2431E4}" type="datetime1">
              <a:rPr lang="en-US" smtClean="0"/>
              <a:t>6/8/2026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B01C005-C973-4D82-942A-334F1D431A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AFB6186-6570-4DE8-8603-70B0A51DFE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28480-1C08-4458-AD97-0283E6FFD0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3307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A5ADD3-88C8-4B01-8CC6-808C0E4160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2634E6A-1390-4101-B78E-7592313407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761515-4A26-4F31-9F61-5A10B1FABBFC}" type="datetime1">
              <a:rPr lang="en-US" smtClean="0"/>
              <a:t>6/8/2026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8BC7B90-4C99-4653-872A-3572A02DAE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3B03516-4D31-49D2-9488-33C734A7A4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28480-1C08-4458-AD97-0283E6FFD0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96890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10D8488-CF25-431B-A87A-AAF141BD0B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75DC65-7D1F-4BAB-9695-F7E734143E14}" type="datetime1">
              <a:rPr lang="en-US" smtClean="0"/>
              <a:t>6/8/2026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A2F58E5-C92D-4C64-B867-0576B1EADD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9216797-ABEC-4FE0-AFDE-36107B9671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28480-1C08-4458-AD97-0283E6FFD0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18622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68F2B0-990D-418E-9D10-2464E98669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881131-AFFD-4339-9F30-D408B5105C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A7C47F4-7968-4698-8BD3-A583099FAA1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E12BC6F-3996-4B2B-B8F2-DD3A82CCF7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624077-BD55-4036-8E92-6558FDF3B653}" type="datetime1">
              <a:rPr lang="en-US" smtClean="0"/>
              <a:t>6/8/2026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A832E66-581A-4CF2-A40A-4E24FAAC4A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83B1C89-C625-4618-81A2-FB34E4DA07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28480-1C08-4458-AD97-0283E6FFD0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37618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51486F-443A-4F2D-AB1F-8B1F4C4DE7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3A21213-E7FB-406A-B8CD-735AAC7AD0D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4F41A03-500E-49F7-8D99-A1EAFE4D340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391523D-69E9-4EAE-A610-B3A237B758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4225F2-7107-4609-BCC2-77C63064A5E8}" type="datetime1">
              <a:rPr lang="en-US" smtClean="0"/>
              <a:t>6/8/2026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EDB852F-4134-4AB5-BA87-483B1E1ADD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E34C5CB-918E-4A09-8222-D36E37B63C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28480-1C08-4458-AD97-0283E6FFD0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45143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3AA0686-7BAC-45C0-BA30-0D0CBCE5CE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486900" cy="13716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202DE-82CD-407D-8C68-174B0CBB57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71599" y="2254103"/>
            <a:ext cx="9486901" cy="391809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554AC9D-6E1B-46D3-959F-A068A1EDBDB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 rot="5400000">
            <a:off x="9800022" y="3223751"/>
            <a:ext cx="4114801" cy="4105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spc="300" baseline="0">
                <a:solidFill>
                  <a:schemeClr val="tx2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fld id="{D3FE42E8-8B57-452D-A122-4DCE9AC771EF}" type="datetime1">
              <a:rPr lang="en-US" smtClean="0"/>
              <a:t>6/8/2026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5FC0015-9EFB-40F8-BC00-AC2483D6090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 rot="5400000">
            <a:off x="-1708136" y="3223750"/>
            <a:ext cx="4114800" cy="4105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spc="300" baseline="0">
                <a:solidFill>
                  <a:schemeClr val="tx2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r>
              <a:rPr lang="en-US" dirty="0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72C732-0E3E-49E0-A72E-D4C08CB4455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16340" y="6356350"/>
            <a:ext cx="87186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spc="300">
                <a:solidFill>
                  <a:schemeClr val="tx2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fld id="{F8E28480-1C08-4458-AD97-0283E6FFD09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8883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  <p:sldLayoutId id="2147483702" r:id="rId4"/>
    <p:sldLayoutId id="2147483703" r:id="rId5"/>
    <p:sldLayoutId id="2147483704" r:id="rId6"/>
    <p:sldLayoutId id="2147483705" r:id="rId7"/>
    <p:sldLayoutId id="2147483706" r:id="rId8"/>
    <p:sldLayoutId id="2147483707" r:id="rId9"/>
    <p:sldLayoutId id="2147483708" r:id="rId10"/>
    <p:sldLayoutId id="2147483709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SzPct val="70000"/>
        <a:buFont typeface="Arial" panose="020B0604020202020204" pitchFamily="34" charset="0"/>
        <a:buChar char="•"/>
        <a:defRPr sz="2400" kern="1200">
          <a:solidFill>
            <a:schemeClr val="tx2"/>
          </a:solidFill>
          <a:latin typeface="+mj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SzPct val="70000"/>
        <a:buFont typeface="Arial" panose="020B0604020202020204" pitchFamily="34" charset="0"/>
        <a:buChar char="•"/>
        <a:defRPr sz="2000" kern="1200">
          <a:solidFill>
            <a:schemeClr val="tx2"/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SzPct val="70000"/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SzPct val="70000"/>
        <a:buFont typeface="Arial" panose="020B0604020202020204" pitchFamily="34" charset="0"/>
        <a:buChar char="•"/>
        <a:defRPr sz="1600" kern="1200">
          <a:solidFill>
            <a:schemeClr val="tx2"/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buSzPct val="70000"/>
        <a:buFont typeface="Arial" panose="020B0604020202020204" pitchFamily="34" charset="0"/>
        <a:buChar char="•"/>
        <a:defRPr sz="1600" kern="1200">
          <a:solidFill>
            <a:schemeClr val="tx2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lickr.com/photos/jamiedfw/4845300240/" TargetMode="External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61FB7DE9-F562-4290-99B7-8C2189D611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337CC61-9E93-4D80-9F1C-12CE9A0C07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2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/>
              <a:ea typeface="+mn-ea"/>
              <a:cs typeface="+mn-cs"/>
            </a:endParaRPr>
          </a:p>
        </p:txBody>
      </p:sp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B354F8A8-7D5A-4944-8B6C-36BBF5C0FA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5800" y="685800"/>
            <a:ext cx="10820400" cy="548639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4E21EA1-82AF-DAE0-220B-E9FEC7BC72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38350" y="4818942"/>
            <a:ext cx="8115299" cy="862529"/>
          </a:xfrm>
        </p:spPr>
        <p:txBody>
          <a:bodyPr vert="horz" lIns="91440" tIns="45720" rIns="91440" bIns="45720" rtlCol="0" anchor="b">
            <a:noAutofit/>
          </a:bodyPr>
          <a:lstStyle/>
          <a:p>
            <a:pPr algn="ctr">
              <a:lnSpc>
                <a:spcPct val="100000"/>
              </a:lnSpc>
            </a:pPr>
            <a:r>
              <a:rPr lang="en-US" sz="4400" b="1" dirty="0"/>
              <a:t>June 4</a:t>
            </a:r>
            <a:r>
              <a:rPr lang="en-US" sz="4400" b="1" kern="1200" cap="all" spc="300" baseline="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, 2026</a:t>
            </a:r>
            <a:br>
              <a:rPr lang="en-US" sz="4000" b="1" kern="1200" cap="all" spc="300" baseline="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</a:br>
            <a:r>
              <a:rPr lang="en-US" kern="1200" cap="all" spc="300" baseline="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ND State Fair Center- 4-H Hall</a:t>
            </a:r>
          </a:p>
        </p:txBody>
      </p:sp>
      <p:pic>
        <p:nvPicPr>
          <p:cNvPr id="4" name="Picture 3" descr="Logo&#10;&#10;Description automatically generated">
            <a:extLst>
              <a:ext uri="{FF2B5EF4-FFF2-40B4-BE49-F238E27FC236}">
                <a16:creationId xmlns:a16="http://schemas.microsoft.com/office/drawing/2014/main" id="{FF5FD8BF-2BF7-4DE0-9B33-B8B0F44568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5574" y="984162"/>
            <a:ext cx="4980852" cy="3292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96092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9" name="Rectangle 28">
            <a:extLst>
              <a:ext uri="{FF2B5EF4-FFF2-40B4-BE49-F238E27FC236}">
                <a16:creationId xmlns:a16="http://schemas.microsoft.com/office/drawing/2014/main" id="{DF79830C-29B9-4A3F-AD08-CA742B8DD2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C695F9E2-09E7-4B3C-90CF-8A938F730E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751386" y="0"/>
            <a:ext cx="4676108" cy="6857999"/>
          </a:xfrm>
          <a:prstGeom prst="rect">
            <a:avLst/>
          </a:prstGeom>
          <a:solidFill>
            <a:schemeClr val="tx2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4EB9FDE-D4D1-8D5E-D29F-2CBB119BEC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70363" y="1371599"/>
            <a:ext cx="3498166" cy="2360429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3600" b="1" kern="1200" cap="all" spc="300" baseline="0">
                <a:solidFill>
                  <a:schemeClr val="bg2"/>
                </a:solidFill>
                <a:latin typeface="+mj-lt"/>
                <a:ea typeface="+mj-ea"/>
                <a:cs typeface="+mj-cs"/>
              </a:rPr>
              <a:t>2026</a:t>
            </a:r>
            <a:br>
              <a:rPr lang="en-US" sz="3600" b="1" kern="1200" cap="all" spc="300" baseline="0" dirty="0">
                <a:solidFill>
                  <a:schemeClr val="bg2"/>
                </a:solidFill>
                <a:latin typeface="+mj-lt"/>
                <a:ea typeface="+mj-ea"/>
                <a:cs typeface="+mj-cs"/>
              </a:rPr>
            </a:br>
            <a:r>
              <a:rPr lang="en-US" sz="3600" b="1" kern="1200" cap="all" spc="300" baseline="0" dirty="0">
                <a:solidFill>
                  <a:schemeClr val="bg2"/>
                </a:solidFill>
                <a:latin typeface="+mj-lt"/>
                <a:ea typeface="+mj-ea"/>
                <a:cs typeface="+mj-cs"/>
              </a:rPr>
              <a:t>Legislative Champions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AC087E7-7B3A-A1A9-2108-3A52C9215B80}"/>
              </a:ext>
            </a:extLst>
          </p:cNvPr>
          <p:cNvSpPr txBox="1"/>
          <p:nvPr/>
        </p:nvSpPr>
        <p:spPr>
          <a:xfrm>
            <a:off x="4762501" y="4114800"/>
            <a:ext cx="2705100" cy="1371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R="0" lvl="0" algn="ctr" fontAlgn="auto">
              <a:spcBef>
                <a:spcPts val="1000"/>
              </a:spcBef>
              <a:spcAft>
                <a:spcPts val="0"/>
              </a:spcAft>
              <a:buClrTx/>
              <a:buSzPct val="70000"/>
              <a:tabLst/>
              <a:defRPr/>
            </a:pPr>
            <a:r>
              <a:rPr kumimoji="0" lang="en-US" sz="2400" b="0" i="1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Sen. Sean Cleary &amp; Rep. Jon O. Nelson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6D8FEC5-3CD8-696F-9330-1127E59B73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1738313"/>
            <a:ext cx="2705099" cy="338137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48F6E43-5288-4A16-450E-3E107830038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>
            <a:off x="8787981" y="2075930"/>
            <a:ext cx="2718219" cy="27061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907285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6" name="Rectangle 25">
            <a:extLst>
              <a:ext uri="{FF2B5EF4-FFF2-40B4-BE49-F238E27FC236}">
                <a16:creationId xmlns:a16="http://schemas.microsoft.com/office/drawing/2014/main" id="{32546713-DF96-41B2-8180-3EEC5B8023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C2794E3E-966D-43D0-B426-D33988B92C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7467600" cy="6857999"/>
          </a:xfrm>
          <a:prstGeom prst="rect">
            <a:avLst/>
          </a:prstGeom>
          <a:solidFill>
            <a:schemeClr val="tx2">
              <a:lumMod val="75000"/>
              <a:lumOff val="25000"/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1E28A24-1FE0-5CCC-B059-9532683EE9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8528" y="511126"/>
            <a:ext cx="6083272" cy="1031634"/>
          </a:xfrm>
        </p:spPr>
        <p:txBody>
          <a:bodyPr>
            <a:normAutofit/>
          </a:bodyPr>
          <a:lstStyle/>
          <a:p>
            <a:pPr algn="ctr"/>
            <a:r>
              <a:rPr lang="en-US"/>
              <a:t>Walt Odegaard Leadership Award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5E4F4F8-FA6A-D57E-D7AB-E7F0622228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1" y="1829287"/>
            <a:ext cx="6083272" cy="434291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/>
              <a:t>Significant impact in strengthening the North Dakota nonprofit sector through long-term commitment to leadership, volunteerism and/or philanthropy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5" name="Picture 4" descr="A blue text on a white background&#10;&#10;Description automatically generated">
            <a:extLst>
              <a:ext uri="{FF2B5EF4-FFF2-40B4-BE49-F238E27FC236}">
                <a16:creationId xmlns:a16="http://schemas.microsoft.com/office/drawing/2014/main" id="{3D9D565A-1F55-DD66-3F55-92D3BFEECD7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66128" y="2093494"/>
            <a:ext cx="3340072" cy="1177375"/>
          </a:xfrm>
          <a:prstGeom prst="rect">
            <a:avLst/>
          </a:prstGeom>
        </p:spPr>
      </p:pic>
      <p:pic>
        <p:nvPicPr>
          <p:cNvPr id="7" name="Graphic 6" descr="Business Growth">
            <a:extLst>
              <a:ext uri="{FF2B5EF4-FFF2-40B4-BE49-F238E27FC236}">
                <a16:creationId xmlns:a16="http://schemas.microsoft.com/office/drawing/2014/main" id="{EAAA169C-06EE-FADA-0B16-11CE48368DF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542783" y="3587131"/>
            <a:ext cx="2586761" cy="25867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716396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B3E5064B-BAF4-48C7-8C2C-8219FF24A7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8A7C3535-4FB5-4E5B-BDFE-FA61877AF1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2">
              <a:lumMod val="75000"/>
              <a:lumOff val="25000"/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23E33EB3-397E-4C5F-B561-7FEE7C781F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5801" y="701040"/>
            <a:ext cx="10820400" cy="547116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F565902-288B-15A2-4279-EB500E425E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4850" y="1065791"/>
            <a:ext cx="6393688" cy="813498"/>
          </a:xfrm>
        </p:spPr>
        <p:txBody>
          <a:bodyPr>
            <a:normAutofit/>
          </a:bodyPr>
          <a:lstStyle/>
          <a:p>
            <a:pPr algn="ctr"/>
            <a:r>
              <a:rPr lang="en-US" sz="2500" dirty="0"/>
              <a:t>Walt Odegaard Leadership Award Previous Winners</a:t>
            </a:r>
          </a:p>
        </p:txBody>
      </p:sp>
      <p:pic>
        <p:nvPicPr>
          <p:cNvPr id="4" name="Picture 3" descr="A blue text on a white background&#10;&#10;Description automatically generated">
            <a:extLst>
              <a:ext uri="{FF2B5EF4-FFF2-40B4-BE49-F238E27FC236}">
                <a16:creationId xmlns:a16="http://schemas.microsoft.com/office/drawing/2014/main" id="{FCA1F124-923F-1A77-98B2-3F914056857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3400" y="2952227"/>
            <a:ext cx="2705100" cy="953547"/>
          </a:xfrm>
          <a:prstGeom prst="rect">
            <a:avLst/>
          </a:prstGeom>
        </p:spPr>
      </p:pic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30D592A2-DDDB-CC58-744C-21281AC286F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16279401"/>
              </p:ext>
            </p:extLst>
          </p:nvPr>
        </p:nvGraphicFramePr>
        <p:xfrm>
          <a:off x="1284850" y="2135938"/>
          <a:ext cx="6339840" cy="343955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5742678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1" name="Rectangle 30">
            <a:extLst>
              <a:ext uri="{FF2B5EF4-FFF2-40B4-BE49-F238E27FC236}">
                <a16:creationId xmlns:a16="http://schemas.microsoft.com/office/drawing/2014/main" id="{591C9781-1BFB-4400-A1AC-1BEAE67287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CAB32CAD-5F08-4EE4-B80D-A9E62A650F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5800" y="685800"/>
            <a:ext cx="6781800" cy="5486400"/>
          </a:xfrm>
          <a:prstGeom prst="rect">
            <a:avLst/>
          </a:prstGeom>
          <a:solidFill>
            <a:schemeClr val="tx2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4EB9FDE-D4D1-8D5E-D29F-2CBB119BEC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37552" y="1371599"/>
            <a:ext cx="5020236" cy="2360429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3600" b="1" kern="1200" cap="all" spc="300" baseline="0">
                <a:solidFill>
                  <a:schemeClr val="bg2"/>
                </a:solidFill>
                <a:latin typeface="+mj-lt"/>
                <a:ea typeface="+mj-ea"/>
                <a:cs typeface="+mj-cs"/>
              </a:rPr>
              <a:t>2026</a:t>
            </a:r>
            <a:br>
              <a:rPr lang="en-US" sz="3600" b="1" kern="1200" cap="all" spc="300" baseline="0">
                <a:solidFill>
                  <a:schemeClr val="bg2"/>
                </a:solidFill>
                <a:latin typeface="+mj-lt"/>
                <a:ea typeface="+mj-ea"/>
                <a:cs typeface="+mj-cs"/>
              </a:rPr>
            </a:br>
            <a:r>
              <a:rPr lang="en-US" sz="3600" b="1" kern="1200" cap="all" spc="300" baseline="0">
                <a:solidFill>
                  <a:schemeClr val="bg2"/>
                </a:solidFill>
                <a:latin typeface="+mj-lt"/>
                <a:ea typeface="+mj-ea"/>
                <a:cs typeface="+mj-cs"/>
              </a:rPr>
              <a:t>Walt Odegaard Leadership Award Winner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AC087E7-7B3A-A1A9-2108-3A52C9215B80}"/>
              </a:ext>
            </a:extLst>
          </p:cNvPr>
          <p:cNvSpPr txBox="1"/>
          <p:nvPr/>
        </p:nvSpPr>
        <p:spPr>
          <a:xfrm>
            <a:off x="1371600" y="4114800"/>
            <a:ext cx="5410200" cy="13716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R="0" lvl="0" algn="ctr" fontAlgn="auto">
              <a:spcBef>
                <a:spcPts val="1000"/>
              </a:spcBef>
              <a:spcAft>
                <a:spcPts val="0"/>
              </a:spcAft>
              <a:buClrTx/>
              <a:buSzPct val="70000"/>
              <a:tabLst/>
              <a:defRPr/>
            </a:pPr>
            <a:r>
              <a:rPr lang="en-US" sz="2400" i="1" kern="1200">
                <a:solidFill>
                  <a:schemeClr val="bg1"/>
                </a:solidFill>
                <a:latin typeface="+mj-lt"/>
                <a:ea typeface="+mn-ea"/>
                <a:cs typeface="+mn-cs"/>
              </a:rPr>
              <a:t>Coiya Tompkins Inman</a:t>
            </a:r>
            <a:endParaRPr kumimoji="0" lang="en-US" sz="2400" b="0" i="1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580C961-7463-B821-F934-A7ED90B7753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37" r="5140"/>
          <a:stretch>
            <a:fillRect/>
          </a:stretch>
        </p:blipFill>
        <p:spPr>
          <a:xfrm>
            <a:off x="8153401" y="10"/>
            <a:ext cx="4038600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195184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61FB7DE9-F562-4290-99B7-8C2189D611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8337CC61-9E93-4D80-9F1C-12CE9A0C07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2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B354F8A8-7D5A-4944-8B6C-36BBF5C0FA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5800" y="685800"/>
            <a:ext cx="10820400" cy="548639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76712E2-757F-6963-CA36-2D8651CF46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38349" y="4185745"/>
            <a:ext cx="8115299" cy="1265404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3600" b="1" kern="1200" cap="all" spc="300" baseline="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Congratulations to all winners!</a:t>
            </a:r>
          </a:p>
        </p:txBody>
      </p:sp>
      <p:pic>
        <p:nvPicPr>
          <p:cNvPr id="7" name="Content Placeholder 6" descr="Logo&#10;&#10;Description automatically generated">
            <a:extLst>
              <a:ext uri="{FF2B5EF4-FFF2-40B4-BE49-F238E27FC236}">
                <a16:creationId xmlns:a16="http://schemas.microsoft.com/office/drawing/2014/main" id="{E210E1E3-58D2-FA7A-E52E-5636C212101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5556" y="1041280"/>
            <a:ext cx="3960887" cy="2618109"/>
          </a:xfrm>
        </p:spPr>
      </p:pic>
    </p:spTree>
    <p:extLst>
      <p:ext uri="{BB962C8B-B14F-4D97-AF65-F5344CB8AC3E}">
        <p14:creationId xmlns:p14="http://schemas.microsoft.com/office/powerpoint/2010/main" val="1291013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6" name="Rectangle 25">
            <a:extLst>
              <a:ext uri="{FF2B5EF4-FFF2-40B4-BE49-F238E27FC236}">
                <a16:creationId xmlns:a16="http://schemas.microsoft.com/office/drawing/2014/main" id="{C69E4C79-4A25-4DCA-9CC1-94147A10E7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C2794E3E-966D-43D0-B426-D33988B92C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410200" y="-1"/>
            <a:ext cx="6781799" cy="6857999"/>
          </a:xfrm>
          <a:prstGeom prst="rect">
            <a:avLst/>
          </a:prstGeom>
          <a:solidFill>
            <a:schemeClr val="tx2">
              <a:lumMod val="75000"/>
              <a:lumOff val="25000"/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871D372-7C39-95EE-080D-4F811E7EEE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0" y="454393"/>
            <a:ext cx="5393824" cy="1088305"/>
          </a:xfrm>
        </p:spPr>
        <p:txBody>
          <a:bodyPr>
            <a:normAutofit/>
          </a:bodyPr>
          <a:lstStyle/>
          <a:p>
            <a:pPr algn="ctr"/>
            <a:r>
              <a:rPr lang="en-US" b="1"/>
              <a:t>Emerging Leader Award</a:t>
            </a:r>
          </a:p>
        </p:txBody>
      </p:sp>
      <p:pic>
        <p:nvPicPr>
          <p:cNvPr id="8" name="Picture 7" descr="A blue text on a white background&#10;&#10;Description automatically generated">
            <a:extLst>
              <a:ext uri="{FF2B5EF4-FFF2-40B4-BE49-F238E27FC236}">
                <a16:creationId xmlns:a16="http://schemas.microsoft.com/office/drawing/2014/main" id="{8BA7F5C5-2ACA-BB03-7093-366119D81E9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1261045"/>
            <a:ext cx="4076700" cy="1437036"/>
          </a:xfrm>
          <a:prstGeom prst="rect">
            <a:avLst/>
          </a:prstGeom>
        </p:spPr>
      </p:pic>
      <p:pic>
        <p:nvPicPr>
          <p:cNvPr id="7" name="Graphic 6" descr="Business Growth">
            <a:extLst>
              <a:ext uri="{FF2B5EF4-FFF2-40B4-BE49-F238E27FC236}">
                <a16:creationId xmlns:a16="http://schemas.microsoft.com/office/drawing/2014/main" id="{4BF5688A-49E9-87DA-6CFE-BFEDE6C9EA7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430385" y="3584672"/>
            <a:ext cx="2587528" cy="2587528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CE141D-6D24-964A-E5CE-F8BBD30620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02503" y="1829349"/>
            <a:ext cx="5487321" cy="445925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/>
              <a:t>Significant impact in strengthening the North Dakota nonprofit sector in a short amount of time within the field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051552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B3E5064B-BAF4-48C7-8C2C-8219FF24A7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8A7C3535-4FB5-4E5B-BDFE-FA61877AF1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2">
              <a:lumMod val="75000"/>
              <a:lumOff val="25000"/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23E33EB3-397E-4C5F-B561-7FEE7C781F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5801" y="701040"/>
            <a:ext cx="10820400" cy="547116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4EB9FDE-D4D1-8D5E-D29F-2CBB119BEC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4850" y="1065791"/>
            <a:ext cx="6393688" cy="813498"/>
          </a:xfrm>
        </p:spPr>
        <p:txBody>
          <a:bodyPr>
            <a:normAutofit/>
          </a:bodyPr>
          <a:lstStyle/>
          <a:p>
            <a:pPr algn="ctr"/>
            <a:r>
              <a:rPr lang="en-US" sz="2500" b="1"/>
              <a:t>Emerging Leader Award</a:t>
            </a:r>
            <a:br>
              <a:rPr lang="en-US" sz="2500" b="1"/>
            </a:br>
            <a:r>
              <a:rPr lang="en-US" sz="2500" b="1"/>
              <a:t>previous winners</a:t>
            </a:r>
          </a:p>
        </p:txBody>
      </p:sp>
      <p:pic>
        <p:nvPicPr>
          <p:cNvPr id="4" name="Picture 3" descr="A blue text on a white background&#10;&#10;Description automatically generated">
            <a:extLst>
              <a:ext uri="{FF2B5EF4-FFF2-40B4-BE49-F238E27FC236}">
                <a16:creationId xmlns:a16="http://schemas.microsoft.com/office/drawing/2014/main" id="{37295D9D-A98D-1E73-8C2B-0FEDB0F92C1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3400" y="2952227"/>
            <a:ext cx="2705100" cy="953547"/>
          </a:xfrm>
          <a:prstGeom prst="rect">
            <a:avLst/>
          </a:prstGeom>
        </p:spPr>
      </p:pic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9CFD7D7F-FFDA-8520-5C72-C2CF445A5BD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26715976"/>
              </p:ext>
            </p:extLst>
          </p:nvPr>
        </p:nvGraphicFramePr>
        <p:xfrm>
          <a:off x="1284850" y="2135938"/>
          <a:ext cx="6339840" cy="343955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3573491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6" name="Rectangle 25">
            <a:extLst>
              <a:ext uri="{FF2B5EF4-FFF2-40B4-BE49-F238E27FC236}">
                <a16:creationId xmlns:a16="http://schemas.microsoft.com/office/drawing/2014/main" id="{EC5A5BBC-4597-4CBA-BBCB-79541E0CAA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2529F55D-4421-4BCB-B1BB-2E7CBB9971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6096000" cy="6857999"/>
          </a:xfrm>
          <a:prstGeom prst="rect">
            <a:avLst/>
          </a:prstGeom>
          <a:solidFill>
            <a:schemeClr val="tx2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4EB9FDE-D4D1-8D5E-D29F-2CBB119BEC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4118" y="685801"/>
            <a:ext cx="4183742" cy="3126544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3600" b="1" kern="1200" cap="all" spc="300" baseline="0" dirty="0">
                <a:solidFill>
                  <a:schemeClr val="bg2"/>
                </a:solidFill>
                <a:latin typeface="+mj-lt"/>
                <a:ea typeface="+mj-ea"/>
                <a:cs typeface="+mj-cs"/>
              </a:rPr>
              <a:t>2026</a:t>
            </a:r>
            <a:br>
              <a:rPr lang="en-US" sz="3600" b="1" kern="1200" cap="all" spc="300" baseline="0" dirty="0">
                <a:solidFill>
                  <a:schemeClr val="bg2"/>
                </a:solidFill>
                <a:latin typeface="+mj-lt"/>
                <a:ea typeface="+mj-ea"/>
                <a:cs typeface="+mj-cs"/>
              </a:rPr>
            </a:br>
            <a:r>
              <a:rPr lang="en-US" sz="3600" b="1" kern="1200" cap="all" spc="300" baseline="0" dirty="0">
                <a:solidFill>
                  <a:schemeClr val="bg2"/>
                </a:solidFill>
                <a:latin typeface="+mj-lt"/>
                <a:ea typeface="+mj-ea"/>
                <a:cs typeface="+mj-cs"/>
              </a:rPr>
              <a:t>Emerging Leader Award</a:t>
            </a:r>
            <a:br>
              <a:rPr lang="en-US" sz="3600" b="1" kern="1200" cap="all" spc="300" baseline="0" dirty="0">
                <a:solidFill>
                  <a:schemeClr val="bg2"/>
                </a:solidFill>
                <a:latin typeface="+mj-lt"/>
                <a:ea typeface="+mj-ea"/>
                <a:cs typeface="+mj-cs"/>
              </a:rPr>
            </a:br>
            <a:r>
              <a:rPr lang="en-US" sz="3600" b="1" kern="1200" cap="all" spc="300" baseline="0" dirty="0">
                <a:solidFill>
                  <a:schemeClr val="bg2"/>
                </a:solidFill>
                <a:latin typeface="+mj-lt"/>
                <a:ea typeface="+mj-ea"/>
                <a:cs typeface="+mj-cs"/>
              </a:rPr>
              <a:t>winner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AC087E7-7B3A-A1A9-2108-3A52C9215B80}"/>
              </a:ext>
            </a:extLst>
          </p:cNvPr>
          <p:cNvSpPr txBox="1"/>
          <p:nvPr/>
        </p:nvSpPr>
        <p:spPr>
          <a:xfrm>
            <a:off x="994118" y="3995225"/>
            <a:ext cx="4183742" cy="21769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R="0" lvl="0" algn="ctr" fontAlgn="auto">
              <a:spcBef>
                <a:spcPts val="1000"/>
              </a:spcBef>
              <a:spcAft>
                <a:spcPts val="0"/>
              </a:spcAft>
              <a:buClrTx/>
              <a:buSzPct val="70000"/>
              <a:tabLst/>
              <a:defRPr/>
            </a:pPr>
            <a:r>
              <a:rPr kumimoji="0" lang="en-US" sz="4400" b="0" i="1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Shani </a:t>
            </a:r>
            <a:r>
              <a:rPr kumimoji="0" lang="en-US" sz="4400" b="0" i="1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Reisnour</a:t>
            </a:r>
            <a:endParaRPr kumimoji="0" lang="en-US" sz="4400" b="0" i="1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2344F80-2592-28D7-6177-1FF2D9F556E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07" b="1707"/>
          <a:stretch/>
        </p:blipFill>
        <p:spPr>
          <a:xfrm>
            <a:off x="6781800" y="685801"/>
            <a:ext cx="4724400" cy="5486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35017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6" name="Rectangle 25">
            <a:extLst>
              <a:ext uri="{FF2B5EF4-FFF2-40B4-BE49-F238E27FC236}">
                <a16:creationId xmlns:a16="http://schemas.microsoft.com/office/drawing/2014/main" id="{C69E4C79-4A25-4DCA-9CC1-94147A10E7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C2794E3E-966D-43D0-B426-D33988B92C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410200" y="-1"/>
            <a:ext cx="6781799" cy="6857999"/>
          </a:xfrm>
          <a:prstGeom prst="rect">
            <a:avLst/>
          </a:prstGeom>
          <a:solidFill>
            <a:schemeClr val="tx2">
              <a:lumMod val="75000"/>
              <a:lumOff val="25000"/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22E6272-711B-7D59-7856-7DA6211C74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0" y="454393"/>
            <a:ext cx="5393824" cy="1088305"/>
          </a:xfrm>
        </p:spPr>
        <p:txBody>
          <a:bodyPr>
            <a:normAutofit/>
          </a:bodyPr>
          <a:lstStyle/>
          <a:p>
            <a:pPr algn="ctr"/>
            <a:r>
              <a:rPr lang="en-US" b="1"/>
              <a:t>Partnership Building Award</a:t>
            </a:r>
          </a:p>
        </p:txBody>
      </p:sp>
      <p:pic>
        <p:nvPicPr>
          <p:cNvPr id="5" name="Picture 4" descr="A blue text on a white background&#10;&#10;Description automatically generated">
            <a:extLst>
              <a:ext uri="{FF2B5EF4-FFF2-40B4-BE49-F238E27FC236}">
                <a16:creationId xmlns:a16="http://schemas.microsoft.com/office/drawing/2014/main" id="{40642498-E040-548C-E4DD-55E0819A25F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1261045"/>
            <a:ext cx="4076700" cy="1437036"/>
          </a:xfrm>
          <a:prstGeom prst="rect">
            <a:avLst/>
          </a:prstGeom>
        </p:spPr>
      </p:pic>
      <p:pic>
        <p:nvPicPr>
          <p:cNvPr id="7" name="Graphic 6" descr="Handshake">
            <a:extLst>
              <a:ext uri="{FF2B5EF4-FFF2-40B4-BE49-F238E27FC236}">
                <a16:creationId xmlns:a16="http://schemas.microsoft.com/office/drawing/2014/main" id="{3F26FB2F-38FC-ACBC-8D0D-0D493818B1F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430385" y="3584672"/>
            <a:ext cx="2587528" cy="2587528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6D87ED-6E90-5A55-B202-8E0B30D408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02503" y="1829349"/>
            <a:ext cx="5487321" cy="4459255"/>
          </a:xfrm>
        </p:spPr>
        <p:txBody>
          <a:bodyPr>
            <a:normAutofit/>
          </a:bodyPr>
          <a:lstStyle/>
          <a:p>
            <a:pPr marL="0" marR="0" lvl="0" indent="0" defTabSz="4572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Garamond" panose="02020404030301010803" pitchFamily="18" charset="0"/>
                <a:ea typeface="+mn-ea"/>
                <a:cs typeface="+mn-cs"/>
              </a:rPr>
              <a:t>Demonstrated community leadership and built partnerships within the North Dakota nonprofit sector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88139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B3E5064B-BAF4-48C7-8C2C-8219FF24A7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8A7C3535-4FB5-4E5B-BDFE-FA61877AF1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2">
              <a:lumMod val="75000"/>
              <a:lumOff val="25000"/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23E33EB3-397E-4C5F-B561-7FEE7C781F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5801" y="701040"/>
            <a:ext cx="10820400" cy="547116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1A4369B-0182-75F1-DA0D-BAA2205FDD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4850" y="1065791"/>
            <a:ext cx="6393688" cy="813498"/>
          </a:xfrm>
        </p:spPr>
        <p:txBody>
          <a:bodyPr>
            <a:normAutofit/>
          </a:bodyPr>
          <a:lstStyle/>
          <a:p>
            <a:pPr algn="ctr"/>
            <a:r>
              <a:rPr lang="en-US" sz="2500"/>
              <a:t>Partnership Building Award</a:t>
            </a:r>
            <a:br>
              <a:rPr lang="en-US" sz="2500"/>
            </a:br>
            <a:r>
              <a:rPr lang="en-US" sz="2500"/>
              <a:t>Previous winners</a:t>
            </a:r>
          </a:p>
        </p:txBody>
      </p:sp>
      <p:pic>
        <p:nvPicPr>
          <p:cNvPr id="4" name="Picture 3" descr="A blue text on a white background&#10;&#10;Description automatically generated">
            <a:extLst>
              <a:ext uri="{FF2B5EF4-FFF2-40B4-BE49-F238E27FC236}">
                <a16:creationId xmlns:a16="http://schemas.microsoft.com/office/drawing/2014/main" id="{D894D7EA-BD25-ED55-6AB3-7CA7AE21948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3400" y="2952227"/>
            <a:ext cx="2705100" cy="953547"/>
          </a:xfrm>
          <a:prstGeom prst="rect">
            <a:avLst/>
          </a:prstGeom>
        </p:spPr>
      </p:pic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1C98D05C-9017-53A9-096E-53F86C7096A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02738616"/>
              </p:ext>
            </p:extLst>
          </p:nvPr>
        </p:nvGraphicFramePr>
        <p:xfrm>
          <a:off x="1284850" y="2135938"/>
          <a:ext cx="6339840" cy="343955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4790658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1AF6AE8B-4541-4EA2-BB12-C800D3FABA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906E2E4E-6CA3-4452-B236-60058B3677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781800" y="685800"/>
            <a:ext cx="4724400" cy="5486400"/>
          </a:xfrm>
          <a:prstGeom prst="rect">
            <a:avLst/>
          </a:prstGeom>
          <a:solidFill>
            <a:schemeClr val="tx2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4EB9FDE-D4D1-8D5E-D29F-2CBB119BEC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67600" y="1371599"/>
            <a:ext cx="3390900" cy="2360429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b="1" kern="1200" cap="all" spc="300" baseline="0" dirty="0">
                <a:solidFill>
                  <a:schemeClr val="bg2"/>
                </a:solidFill>
                <a:latin typeface="+mj-lt"/>
                <a:ea typeface="+mj-ea"/>
                <a:cs typeface="+mj-cs"/>
              </a:rPr>
              <a:t>2026</a:t>
            </a:r>
            <a:br>
              <a:rPr lang="en-US" b="1" kern="1200" cap="all" spc="300" baseline="0" dirty="0">
                <a:solidFill>
                  <a:schemeClr val="bg2"/>
                </a:solidFill>
                <a:latin typeface="+mj-lt"/>
                <a:ea typeface="+mj-ea"/>
                <a:cs typeface="+mj-cs"/>
              </a:rPr>
            </a:br>
            <a:r>
              <a:rPr lang="en-US" b="1" kern="1200" cap="all" spc="300" baseline="0" dirty="0">
                <a:solidFill>
                  <a:schemeClr val="bg2"/>
                </a:solidFill>
                <a:latin typeface="+mj-lt"/>
                <a:ea typeface="+mj-ea"/>
                <a:cs typeface="+mj-cs"/>
              </a:rPr>
              <a:t>Partnership Building Award</a:t>
            </a:r>
            <a:br>
              <a:rPr lang="en-US" b="1" kern="1200" cap="all" spc="300" baseline="0" dirty="0">
                <a:solidFill>
                  <a:schemeClr val="bg2"/>
                </a:solidFill>
                <a:latin typeface="+mj-lt"/>
                <a:ea typeface="+mj-ea"/>
                <a:cs typeface="+mj-cs"/>
              </a:rPr>
            </a:br>
            <a:r>
              <a:rPr lang="en-US" b="1" kern="1200" cap="all" spc="300" baseline="0" dirty="0">
                <a:solidFill>
                  <a:schemeClr val="bg2"/>
                </a:solidFill>
                <a:latin typeface="+mj-lt"/>
                <a:ea typeface="+mj-ea"/>
                <a:cs typeface="+mj-cs"/>
              </a:rPr>
              <a:t>winner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AC087E7-7B3A-A1A9-2108-3A52C9215B80}"/>
              </a:ext>
            </a:extLst>
          </p:cNvPr>
          <p:cNvSpPr txBox="1"/>
          <p:nvPr/>
        </p:nvSpPr>
        <p:spPr>
          <a:xfrm>
            <a:off x="7467600" y="4131382"/>
            <a:ext cx="3390900" cy="135501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R="0" lvl="0" algn="ctr" fontAlgn="auto">
              <a:spcBef>
                <a:spcPts val="1000"/>
              </a:spcBef>
              <a:spcAft>
                <a:spcPts val="0"/>
              </a:spcAft>
              <a:buClrTx/>
              <a:buSzPct val="70000"/>
              <a:tabLst/>
              <a:defRPr/>
            </a:pPr>
            <a:r>
              <a:rPr kumimoji="0" lang="en-US" sz="3600" b="0" i="1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Rydell Cars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11C0011-F119-A5A9-74BD-6E9AFEC306E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731"/>
          <a:stretch>
            <a:fillRect/>
          </a:stretch>
        </p:blipFill>
        <p:spPr>
          <a:xfrm>
            <a:off x="-3" y="10"/>
            <a:ext cx="6096003" cy="342899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AF6CCDF-E5BF-DB15-C5F7-74879FCD730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34"/>
          <a:stretch>
            <a:fillRect/>
          </a:stretch>
        </p:blipFill>
        <p:spPr>
          <a:xfrm>
            <a:off x="-6" y="3428998"/>
            <a:ext cx="6096003" cy="3429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22281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3" name="Rectangle 32">
            <a:extLst>
              <a:ext uri="{FF2B5EF4-FFF2-40B4-BE49-F238E27FC236}">
                <a16:creationId xmlns:a16="http://schemas.microsoft.com/office/drawing/2014/main" id="{C6771E30-A604-493B-BC4C-1AA7665919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4FD0E74-F64C-ACA5-A319-20CD62FC90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10200" y="496047"/>
            <a:ext cx="6119904" cy="1027953"/>
          </a:xfrm>
        </p:spPr>
        <p:txBody>
          <a:bodyPr>
            <a:normAutofit/>
          </a:bodyPr>
          <a:lstStyle/>
          <a:p>
            <a:pPr algn="ctr"/>
            <a:r>
              <a:rPr lang="en-US" b="1" dirty="0"/>
              <a:t>Legislative champion award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913EDF91-3802-4360-909F-A0509363D4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4762500" cy="6857999"/>
          </a:xfrm>
          <a:prstGeom prst="rect">
            <a:avLst/>
          </a:prstGeom>
          <a:solidFill>
            <a:schemeClr val="tx2">
              <a:lumMod val="75000"/>
              <a:lumOff val="25000"/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A tall building with many windows&#10;&#10;Description automatically generated with medium confidence">
            <a:extLst>
              <a:ext uri="{FF2B5EF4-FFF2-40B4-BE49-F238E27FC236}">
                <a16:creationId xmlns:a16="http://schemas.microsoft.com/office/drawing/2014/main" id="{437FC209-8965-D1B4-49EB-79BD45316C9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r="4915"/>
          <a:stretch>
            <a:fillRect/>
          </a:stretch>
        </p:blipFill>
        <p:spPr>
          <a:xfrm>
            <a:off x="685800" y="685800"/>
            <a:ext cx="3390900" cy="548640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910402-561E-E926-9145-AAEC71FCFA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64126" y="1817153"/>
            <a:ext cx="6165978" cy="447145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/>
              <a:t>Advocacy within the state legislature has made a lasting impact for North Dakota nonprofits and strengthened the state nonprofit sector.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989137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B3E5064B-BAF4-48C7-8C2C-8219FF24A7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8A7C3535-4FB5-4E5B-BDFE-FA61877AF1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2">
              <a:lumMod val="75000"/>
              <a:lumOff val="25000"/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23E33EB3-397E-4C5F-B561-7FEE7C781F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5801" y="701040"/>
            <a:ext cx="10820400" cy="547116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EA17DF5-A606-6F04-DA32-4509393E3F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4850" y="1065791"/>
            <a:ext cx="6393688" cy="813498"/>
          </a:xfrm>
        </p:spPr>
        <p:txBody>
          <a:bodyPr>
            <a:normAutofit/>
          </a:bodyPr>
          <a:lstStyle/>
          <a:p>
            <a:pPr algn="ctr"/>
            <a:r>
              <a:rPr lang="en-US" sz="2500"/>
              <a:t>Previous legislative champions</a:t>
            </a:r>
          </a:p>
        </p:txBody>
      </p:sp>
      <p:pic>
        <p:nvPicPr>
          <p:cNvPr id="4" name="Picture 3" descr="A blue text on a white background&#10;&#10;Description automatically generated">
            <a:extLst>
              <a:ext uri="{FF2B5EF4-FFF2-40B4-BE49-F238E27FC236}">
                <a16:creationId xmlns:a16="http://schemas.microsoft.com/office/drawing/2014/main" id="{BF975A78-F383-D044-310E-890CE8F0ADE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3400" y="2952227"/>
            <a:ext cx="2705100" cy="953547"/>
          </a:xfrm>
          <a:prstGeom prst="rect">
            <a:avLst/>
          </a:prstGeom>
        </p:spPr>
      </p:pic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2B99E4E4-BF12-B8B2-ADD7-45040754AA2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41935400"/>
              </p:ext>
            </p:extLst>
          </p:nvPr>
        </p:nvGraphicFramePr>
        <p:xfrm>
          <a:off x="1284850" y="2135938"/>
          <a:ext cx="6339840" cy="343955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50413374"/>
      </p:ext>
    </p:extLst>
  </p:cSld>
  <p:clrMapOvr>
    <a:masterClrMapping/>
  </p:clrMapOvr>
</p:sld>
</file>

<file path=ppt/theme/theme1.xml><?xml version="1.0" encoding="utf-8"?>
<a:theme xmlns:a="http://schemas.openxmlformats.org/drawingml/2006/main" name="ClassicFrameVTI">
  <a:themeElements>
    <a:clrScheme name="Custom 22">
      <a:dk1>
        <a:sysClr val="windowText" lastClr="000000"/>
      </a:dk1>
      <a:lt1>
        <a:sysClr val="window" lastClr="FFFFFF"/>
      </a:lt1>
      <a:dk2>
        <a:srgbClr val="293737"/>
      </a:dk2>
      <a:lt2>
        <a:srgbClr val="EEF2F0"/>
      </a:lt2>
      <a:accent1>
        <a:srgbClr val="749090"/>
      </a:accent1>
      <a:accent2>
        <a:srgbClr val="A5A5A5"/>
      </a:accent2>
      <a:accent3>
        <a:srgbClr val="91A39B"/>
      </a:accent3>
      <a:accent4>
        <a:srgbClr val="A9A698"/>
      </a:accent4>
      <a:accent5>
        <a:srgbClr val="A2A79A"/>
      </a:accent5>
      <a:accent6>
        <a:srgbClr val="897F65"/>
      </a:accent6>
      <a:hlink>
        <a:srgbClr val="92872F"/>
      </a:hlink>
      <a:folHlink>
        <a:srgbClr val="AB73A9"/>
      </a:folHlink>
    </a:clrScheme>
    <a:fontScheme name="Goudy and Gill Sans">
      <a:majorFont>
        <a:latin typeface="Goudy Old Style"/>
        <a:ea typeface=""/>
        <a:cs typeface=""/>
      </a:majorFont>
      <a:minorFont>
        <a:latin typeface="Gill Sans M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lassicFrameVTI" id="{4FA2A165-EC65-4FB0-B019-8C8876A1D8E3}" vid="{9D78F1F1-8226-42FD-A1A3-975EDF6D60F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Theme1</Template>
  <TotalTime>623</TotalTime>
  <Words>413</Words>
  <Application>Microsoft Office PowerPoint</Application>
  <PresentationFormat>Widescreen</PresentationFormat>
  <Paragraphs>73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9" baseType="lpstr">
      <vt:lpstr>Arial</vt:lpstr>
      <vt:lpstr>Garamond</vt:lpstr>
      <vt:lpstr>Gill Sans MT</vt:lpstr>
      <vt:lpstr>Goudy Old Style</vt:lpstr>
      <vt:lpstr>ClassicFrameVTI</vt:lpstr>
      <vt:lpstr>June 4, 2026 ND State Fair Center- 4-H Hall</vt:lpstr>
      <vt:lpstr>Emerging Leader Award</vt:lpstr>
      <vt:lpstr>Emerging Leader Award previous winners</vt:lpstr>
      <vt:lpstr>2026 Emerging Leader Award winner</vt:lpstr>
      <vt:lpstr>Partnership Building Award</vt:lpstr>
      <vt:lpstr>Partnership Building Award Previous winners</vt:lpstr>
      <vt:lpstr>2026 Partnership Building Award winner</vt:lpstr>
      <vt:lpstr>Legislative champion award</vt:lpstr>
      <vt:lpstr>Previous legislative champions</vt:lpstr>
      <vt:lpstr>2026 Legislative Champions</vt:lpstr>
      <vt:lpstr>Walt Odegaard Leadership Award</vt:lpstr>
      <vt:lpstr>Walt Odegaard Leadership Award Previous Winners</vt:lpstr>
      <vt:lpstr>2026 Walt Odegaard Leadership Award Winner</vt:lpstr>
      <vt:lpstr>Congratulations to all winners!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Closing Plenary</dc:title>
  <dc:creator>Michaela Kauk</dc:creator>
  <cp:lastModifiedBy>Michaela Randall</cp:lastModifiedBy>
  <cp:revision>13</cp:revision>
  <dcterms:created xsi:type="dcterms:W3CDTF">2023-04-28T14:52:08Z</dcterms:created>
  <dcterms:modified xsi:type="dcterms:W3CDTF">2026-06-08T14:41:03Z</dcterms:modified>
</cp:coreProperties>
</file>