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0"/>
  </p:notesMasterIdLst>
  <p:handoutMasterIdLst>
    <p:handoutMasterId r:id="rId11"/>
  </p:handoutMasterIdLst>
  <p:sldIdLst>
    <p:sldId id="271" r:id="rId5"/>
    <p:sldId id="263" r:id="rId6"/>
    <p:sldId id="272" r:id="rId7"/>
    <p:sldId id="280" r:id="rId8"/>
    <p:sldId id="27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72E7C43-C443-479A-AEE8-ED79FDD5D81E}" v="1" dt="2026-06-03T16:06:57.534"/>
  </p1510:revLst>
</p1510:revInfo>
</file>

<file path=ppt/tableStyles.xml><?xml version="1.0" encoding="utf-8"?>
<a:tblStyleLst xmlns:a="http://schemas.openxmlformats.org/drawingml/2006/main" def="{C4B1156A-380E-4F78-BDF5-A606A8083BF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C4B1156A-380E-4F78-BDF5-A606A8083BF9}" styleName="Medium Style 4 - Accent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E269D01E-BC32-4049-B463-5C60D7B0CCD2}" styleName="Themed Style 2 - Accent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2795" autoAdjust="0"/>
    <p:restoredTop sz="93556" autoAdjust="0"/>
  </p:normalViewPr>
  <p:slideViewPr>
    <p:cSldViewPr snapToGrid="0">
      <p:cViewPr varScale="1">
        <p:scale>
          <a:sx n="69" d="100"/>
          <a:sy n="69" d="100"/>
        </p:scale>
        <p:origin x="264" y="5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9" d="100"/>
          <a:sy n="69" d="100"/>
        </p:scale>
        <p:origin x="2784" y="7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nn Crews Melton" userId="a3c0f422-bf1e-45ab-be1a-ec9d7fb36465" providerId="ADAL" clId="{E6005B10-CFCB-4411-A879-937F787FE7A5}"/>
    <pc:docChg chg="delSld modSld sldOrd">
      <pc:chgData name="Ann Crews Melton" userId="a3c0f422-bf1e-45ab-be1a-ec9d7fb36465" providerId="ADAL" clId="{E6005B10-CFCB-4411-A879-937F787FE7A5}" dt="2026-06-03T16:17:58.918" v="282" actId="2696"/>
      <pc:docMkLst>
        <pc:docMk/>
      </pc:docMkLst>
      <pc:sldChg chg="modSp del mod ord">
        <pc:chgData name="Ann Crews Melton" userId="a3c0f422-bf1e-45ab-be1a-ec9d7fb36465" providerId="ADAL" clId="{E6005B10-CFCB-4411-A879-937F787FE7A5}" dt="2026-06-03T16:17:58.918" v="282" actId="2696"/>
        <pc:sldMkLst>
          <pc:docMk/>
          <pc:sldMk cId="1636679273" sldId="262"/>
        </pc:sldMkLst>
        <pc:spChg chg="mod">
          <ac:chgData name="Ann Crews Melton" userId="a3c0f422-bf1e-45ab-be1a-ec9d7fb36465" providerId="ADAL" clId="{E6005B10-CFCB-4411-A879-937F787FE7A5}" dt="2026-06-03T16:06:21.101" v="61" actId="255"/>
          <ac:spMkLst>
            <pc:docMk/>
            <pc:sldMk cId="1636679273" sldId="262"/>
            <ac:spMk id="2" creationId="{00000000-0000-0000-0000-000000000000}"/>
          </ac:spMkLst>
        </pc:spChg>
        <pc:spChg chg="mod">
          <ac:chgData name="Ann Crews Melton" userId="a3c0f422-bf1e-45ab-be1a-ec9d7fb36465" providerId="ADAL" clId="{E6005B10-CFCB-4411-A879-937F787FE7A5}" dt="2026-06-03T16:05:45.170" v="59" actId="20577"/>
          <ac:spMkLst>
            <pc:docMk/>
            <pc:sldMk cId="1636679273" sldId="262"/>
            <ac:spMk id="4" creationId="{00000000-0000-0000-0000-000000000000}"/>
          </ac:spMkLst>
        </pc:spChg>
      </pc:sldChg>
      <pc:sldChg chg="modSp mod">
        <pc:chgData name="Ann Crews Melton" userId="a3c0f422-bf1e-45ab-be1a-ec9d7fb36465" providerId="ADAL" clId="{E6005B10-CFCB-4411-A879-937F787FE7A5}" dt="2026-06-03T16:07:53.329" v="78" actId="255"/>
        <pc:sldMkLst>
          <pc:docMk/>
          <pc:sldMk cId="3374778722" sldId="263"/>
        </pc:sldMkLst>
        <pc:spChg chg="mod">
          <ac:chgData name="Ann Crews Melton" userId="a3c0f422-bf1e-45ab-be1a-ec9d7fb36465" providerId="ADAL" clId="{E6005B10-CFCB-4411-A879-937F787FE7A5}" dt="2026-06-03T16:04:41.195" v="7" actId="1076"/>
          <ac:spMkLst>
            <pc:docMk/>
            <pc:sldMk cId="3374778722" sldId="263"/>
            <ac:spMk id="3" creationId="{B2486BE8-DBC0-7D89-4D88-1EED9CFF32C1}"/>
          </ac:spMkLst>
        </pc:spChg>
        <pc:spChg chg="mod">
          <ac:chgData name="Ann Crews Melton" userId="a3c0f422-bf1e-45ab-be1a-ec9d7fb36465" providerId="ADAL" clId="{E6005B10-CFCB-4411-A879-937F787FE7A5}" dt="2026-06-03T16:07:53.329" v="78" actId="255"/>
          <ac:spMkLst>
            <pc:docMk/>
            <pc:sldMk cId="3374778722" sldId="263"/>
            <ac:spMk id="5" creationId="{F80E2FC6-509D-692B-2021-4E5FC06A1247}"/>
          </ac:spMkLst>
        </pc:spChg>
      </pc:sldChg>
      <pc:sldChg chg="modSp mod ord">
        <pc:chgData name="Ann Crews Melton" userId="a3c0f422-bf1e-45ab-be1a-ec9d7fb36465" providerId="ADAL" clId="{E6005B10-CFCB-4411-A879-937F787FE7A5}" dt="2026-06-03T16:16:30.789" v="278" actId="255"/>
        <pc:sldMkLst>
          <pc:docMk/>
          <pc:sldMk cId="2027587290" sldId="271"/>
        </pc:sldMkLst>
        <pc:spChg chg="mod">
          <ac:chgData name="Ann Crews Melton" userId="a3c0f422-bf1e-45ab-be1a-ec9d7fb36465" providerId="ADAL" clId="{E6005B10-CFCB-4411-A879-937F787FE7A5}" dt="2026-06-03T16:16:30.789" v="278" actId="255"/>
          <ac:spMkLst>
            <pc:docMk/>
            <pc:sldMk cId="2027587290" sldId="271"/>
            <ac:spMk id="2" creationId="{3B665F2A-E403-EB0A-0C11-F2BB7EE7BED4}"/>
          </ac:spMkLst>
        </pc:spChg>
        <pc:spChg chg="mod">
          <ac:chgData name="Ann Crews Melton" userId="a3c0f422-bf1e-45ab-be1a-ec9d7fb36465" providerId="ADAL" clId="{E6005B10-CFCB-4411-A879-937F787FE7A5}" dt="2026-06-03T16:16:00.756" v="273" actId="1076"/>
          <ac:spMkLst>
            <pc:docMk/>
            <pc:sldMk cId="2027587290" sldId="271"/>
            <ac:spMk id="3" creationId="{BBBBDAF7-0F8D-8297-0534-BF5DC9F5134D}"/>
          </ac:spMkLst>
        </pc:spChg>
      </pc:sldChg>
      <pc:sldChg chg="addSp modSp mod">
        <pc:chgData name="Ann Crews Melton" userId="a3c0f422-bf1e-45ab-be1a-ec9d7fb36465" providerId="ADAL" clId="{E6005B10-CFCB-4411-A879-937F787FE7A5}" dt="2026-06-03T16:17:35.418" v="281" actId="1076"/>
        <pc:sldMkLst>
          <pc:docMk/>
          <pc:sldMk cId="2075267121" sldId="272"/>
        </pc:sldMkLst>
        <pc:spChg chg="mod">
          <ac:chgData name="Ann Crews Melton" userId="a3c0f422-bf1e-45ab-be1a-ec9d7fb36465" providerId="ADAL" clId="{E6005B10-CFCB-4411-A879-937F787FE7A5}" dt="2026-06-03T16:17:03.733" v="279" actId="255"/>
          <ac:spMkLst>
            <pc:docMk/>
            <pc:sldMk cId="2075267121" sldId="272"/>
            <ac:spMk id="4" creationId="{4AD7E18D-FD69-7C80-808A-0ECD35257998}"/>
          </ac:spMkLst>
        </pc:spChg>
        <pc:spChg chg="mod">
          <ac:chgData name="Ann Crews Melton" userId="a3c0f422-bf1e-45ab-be1a-ec9d7fb36465" providerId="ADAL" clId="{E6005B10-CFCB-4411-A879-937F787FE7A5}" dt="2026-06-03T16:17:35.418" v="281" actId="1076"/>
          <ac:spMkLst>
            <pc:docMk/>
            <pc:sldMk cId="2075267121" sldId="272"/>
            <ac:spMk id="5" creationId="{72C6650A-9288-9B4C-30ED-A0B5DDCA2DD2}"/>
          </ac:spMkLst>
        </pc:spChg>
        <pc:picChg chg="add mod">
          <ac:chgData name="Ann Crews Melton" userId="a3c0f422-bf1e-45ab-be1a-ec9d7fb36465" providerId="ADAL" clId="{E6005B10-CFCB-4411-A879-937F787FE7A5}" dt="2026-06-03T16:06:57.534" v="62"/>
          <ac:picMkLst>
            <pc:docMk/>
            <pc:sldMk cId="2075267121" sldId="272"/>
            <ac:picMk id="2" creationId="{22D94B1B-3765-7AF2-01DC-234C5EF78760}"/>
          </ac:picMkLst>
        </pc:picChg>
      </pc:sldChg>
      <pc:sldChg chg="modSp mod">
        <pc:chgData name="Ann Crews Melton" userId="a3c0f422-bf1e-45ab-be1a-ec9d7fb36465" providerId="ADAL" clId="{E6005B10-CFCB-4411-A879-937F787FE7A5}" dt="2026-06-03T16:09:41.543" v="95" actId="20577"/>
        <pc:sldMkLst>
          <pc:docMk/>
          <pc:sldMk cId="900471371" sldId="273"/>
        </pc:sldMkLst>
        <pc:spChg chg="mod">
          <ac:chgData name="Ann Crews Melton" userId="a3c0f422-bf1e-45ab-be1a-ec9d7fb36465" providerId="ADAL" clId="{E6005B10-CFCB-4411-A879-937F787FE7A5}" dt="2026-06-03T16:09:41.543" v="95" actId="20577"/>
          <ac:spMkLst>
            <pc:docMk/>
            <pc:sldMk cId="900471371" sldId="273"/>
            <ac:spMk id="9" creationId="{1FF1DF96-FF98-BD52-9B60-8FB1DD51CC55}"/>
          </ac:spMkLst>
        </pc:spChg>
      </pc:sldChg>
      <pc:sldChg chg="del">
        <pc:chgData name="Ann Crews Melton" userId="a3c0f422-bf1e-45ab-be1a-ec9d7fb36465" providerId="ADAL" clId="{E6005B10-CFCB-4411-A879-937F787FE7A5}" dt="2026-06-03T16:07:24.807" v="75" actId="2696"/>
        <pc:sldMkLst>
          <pc:docMk/>
          <pc:sldMk cId="2196133344" sldId="274"/>
        </pc:sldMkLst>
      </pc:sldChg>
      <pc:sldChg chg="del">
        <pc:chgData name="Ann Crews Melton" userId="a3c0f422-bf1e-45ab-be1a-ec9d7fb36465" providerId="ADAL" clId="{E6005B10-CFCB-4411-A879-937F787FE7A5}" dt="2026-06-03T16:09:01.353" v="81" actId="2696"/>
        <pc:sldMkLst>
          <pc:docMk/>
          <pc:sldMk cId="2868684425" sldId="275"/>
        </pc:sldMkLst>
      </pc:sldChg>
      <pc:sldChg chg="del">
        <pc:chgData name="Ann Crews Melton" userId="a3c0f422-bf1e-45ab-be1a-ec9d7fb36465" providerId="ADAL" clId="{E6005B10-CFCB-4411-A879-937F787FE7A5}" dt="2026-06-03T16:07:27.869" v="76" actId="2696"/>
        <pc:sldMkLst>
          <pc:docMk/>
          <pc:sldMk cId="2935649980" sldId="278"/>
        </pc:sldMkLst>
      </pc:sldChg>
      <pc:sldChg chg="del">
        <pc:chgData name="Ann Crews Melton" userId="a3c0f422-bf1e-45ab-be1a-ec9d7fb36465" providerId="ADAL" clId="{E6005B10-CFCB-4411-A879-937F787FE7A5}" dt="2026-06-03T16:09:08.138" v="83" actId="2696"/>
        <pc:sldMkLst>
          <pc:docMk/>
          <pc:sldMk cId="2133526900" sldId="279"/>
        </pc:sldMkLst>
      </pc:sldChg>
      <pc:sldChg chg="modSp mod">
        <pc:chgData name="Ann Crews Melton" userId="a3c0f422-bf1e-45ab-be1a-ec9d7fb36465" providerId="ADAL" clId="{E6005B10-CFCB-4411-A879-937F787FE7A5}" dt="2026-06-03T16:17:15.972" v="280" actId="255"/>
        <pc:sldMkLst>
          <pc:docMk/>
          <pc:sldMk cId="2807901580" sldId="280"/>
        </pc:sldMkLst>
        <pc:spChg chg="mod">
          <ac:chgData name="Ann Crews Melton" userId="a3c0f422-bf1e-45ab-be1a-ec9d7fb36465" providerId="ADAL" clId="{E6005B10-CFCB-4411-A879-937F787FE7A5}" dt="2026-06-03T16:17:15.972" v="280" actId="255"/>
          <ac:spMkLst>
            <pc:docMk/>
            <pc:sldMk cId="2807901580" sldId="280"/>
            <ac:spMk id="4" creationId="{03AC478B-A1A6-2A59-7C98-AFC104E89220}"/>
          </ac:spMkLst>
        </pc:spChg>
        <pc:spChg chg="mod">
          <ac:chgData name="Ann Crews Melton" userId="a3c0f422-bf1e-45ab-be1a-ec9d7fb36465" providerId="ADAL" clId="{E6005B10-CFCB-4411-A879-937F787FE7A5}" dt="2026-06-03T16:10:26.875" v="100" actId="113"/>
          <ac:spMkLst>
            <pc:docMk/>
            <pc:sldMk cId="2807901580" sldId="280"/>
            <ac:spMk id="5" creationId="{44E6DDE8-9E47-0F61-3AD5-AE5ED94B5A06}"/>
          </ac:spMkLst>
        </pc:spChg>
      </pc:sldChg>
      <pc:sldChg chg="del">
        <pc:chgData name="Ann Crews Melton" userId="a3c0f422-bf1e-45ab-be1a-ec9d7fb36465" providerId="ADAL" clId="{E6005B10-CFCB-4411-A879-937F787FE7A5}" dt="2026-06-03T16:09:29.683" v="85" actId="2696"/>
        <pc:sldMkLst>
          <pc:docMk/>
          <pc:sldMk cId="2200173508" sldId="281"/>
        </pc:sldMkLst>
      </pc:sldChg>
      <pc:sldChg chg="del">
        <pc:chgData name="Ann Crews Melton" userId="a3c0f422-bf1e-45ab-be1a-ec9d7fb36465" providerId="ADAL" clId="{E6005B10-CFCB-4411-A879-937F787FE7A5}" dt="2026-06-03T16:09:25.225" v="84" actId="2696"/>
        <pc:sldMkLst>
          <pc:docMk/>
          <pc:sldMk cId="3685526187" sldId="282"/>
        </pc:sldMkLst>
      </pc:sldChg>
      <pc:sldChg chg="del">
        <pc:chgData name="Ann Crews Melton" userId="a3c0f422-bf1e-45ab-be1a-ec9d7fb36465" providerId="ADAL" clId="{E6005B10-CFCB-4411-A879-937F787FE7A5}" dt="2026-06-03T16:09:34.598" v="86" actId="2696"/>
        <pc:sldMkLst>
          <pc:docMk/>
          <pc:sldMk cId="243775214" sldId="283"/>
        </pc:sldMkLst>
      </pc:sldChg>
      <pc:sldChg chg="del">
        <pc:chgData name="Ann Crews Melton" userId="a3c0f422-bf1e-45ab-be1a-ec9d7fb36465" providerId="ADAL" clId="{E6005B10-CFCB-4411-A879-937F787FE7A5}" dt="2026-06-03T16:03:37.455" v="0" actId="2696"/>
        <pc:sldMkLst>
          <pc:docMk/>
          <pc:sldMk cId="2976484080" sldId="284"/>
        </pc:sldMkLst>
      </pc:sldChg>
      <pc:sldChg chg="del">
        <pc:chgData name="Ann Crews Melton" userId="a3c0f422-bf1e-45ab-be1a-ec9d7fb36465" providerId="ADAL" clId="{E6005B10-CFCB-4411-A879-937F787FE7A5}" dt="2026-06-03T16:09:04.237" v="82" actId="2696"/>
        <pc:sldMkLst>
          <pc:docMk/>
          <pc:sldMk cId="2231893680" sldId="285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3D5444-F62C-42C3-A75A-D9DBA807730F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4A4F617-7A30-41D4-AB86-5D833C98E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46248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CAA1FA-7B6A-47D2-8D61-F225D71B51FF}" type="datetimeFigureOut">
              <a:rPr lang="en-US" smtClean="0"/>
              <a:t>6/3/2026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B9A179D-2D27-49E2-B022-8EDDA2EFE6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46034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A179D-2D27-49E2-B022-8EDDA2EFE68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218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B9A179D-2D27-49E2-B022-8EDDA2EFE682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93209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orange curved lines&#10;&#10;AI-generated content may be incorrect.">
            <a:extLst>
              <a:ext uri="{FF2B5EF4-FFF2-40B4-BE49-F238E27FC236}">
                <a16:creationId xmlns:a16="http://schemas.microsoft.com/office/drawing/2014/main" id="{C9DF4A8F-F79E-F56A-6E7F-49CEB6A10213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4330460" y="2148840"/>
            <a:ext cx="6807680" cy="2560320"/>
          </a:xfrm>
        </p:spPr>
        <p:txBody>
          <a:bodyPr anchor="b">
            <a:normAutofit/>
          </a:bodyPr>
          <a:lstStyle>
            <a:lvl1pPr algn="r">
              <a:defRPr sz="4000" b="1">
                <a:solidFill>
                  <a:schemeClr val="bg1"/>
                </a:solidFill>
                <a:latin typeface="+mj-lt"/>
                <a:ea typeface="Futurist" charset="0"/>
                <a:cs typeface="Futurist" charset="0"/>
              </a:defRPr>
            </a:lvl1pPr>
          </a:lstStyle>
          <a:p>
            <a:r>
              <a:rPr lang="en-US" dirty="0"/>
              <a:t>TITLE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4330460" y="4994693"/>
            <a:ext cx="6807680" cy="1160253"/>
          </a:xfrm>
        </p:spPr>
        <p:txBody>
          <a:bodyPr>
            <a:normAutofit/>
          </a:bodyPr>
          <a:lstStyle>
            <a:lvl1pPr marL="0" indent="0" algn="r">
              <a:spcBef>
                <a:spcPts val="1200"/>
              </a:spcBef>
              <a:buNone/>
              <a:defRPr sz="2800">
                <a:solidFill>
                  <a:schemeClr val="bg1"/>
                </a:solidFill>
                <a:latin typeface="Futurist"/>
                <a:ea typeface="Futurist"/>
                <a:cs typeface="Futurist"/>
              </a:defRPr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</p:spTree>
    <p:extLst>
      <p:ext uri="{BB962C8B-B14F-4D97-AF65-F5344CB8AC3E}">
        <p14:creationId xmlns:p14="http://schemas.microsoft.com/office/powerpoint/2010/main" val="512585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white background with blue text&#10;&#10;AI-generated content may be incorrect.">
            <a:extLst>
              <a:ext uri="{FF2B5EF4-FFF2-40B4-BE49-F238E27FC236}">
                <a16:creationId xmlns:a16="http://schemas.microsoft.com/office/drawing/2014/main" id="{C5FC4CAB-F00F-ADB6-AA21-186F6A466B9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1295398" y="4772025"/>
            <a:ext cx="8046719" cy="828677"/>
          </a:xfrm>
        </p:spPr>
        <p:txBody>
          <a:bodyPr/>
          <a:lstStyle>
            <a:lvl1pPr marL="0" indent="0">
              <a:spcBef>
                <a:spcPts val="1200"/>
              </a:spcBef>
              <a:buNone/>
              <a:defRPr sz="2400">
                <a:solidFill>
                  <a:schemeClr val="tx1"/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/>
              <a:t>Subtitle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4E06D4BA-B0B4-DE4F-8D66-5C426B19E4B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295398" y="2619374"/>
            <a:ext cx="8046719" cy="1971675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151964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ransitio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orange curved lines&#10;&#10;AI-generated content may be incorrect.">
            <a:extLst>
              <a:ext uri="{FF2B5EF4-FFF2-40B4-BE49-F238E27FC236}">
                <a16:creationId xmlns:a16="http://schemas.microsoft.com/office/drawing/2014/main" id="{749BBF49-D982-FCBA-58F9-55FBA379E7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295401" y="4705350"/>
            <a:ext cx="5120640" cy="876300"/>
          </a:xfrm>
        </p:spPr>
        <p:txBody>
          <a:bodyPr/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Subtitle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A1B8577-5D9B-A558-9B0C-187CB4DB63B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95400" y="2714625"/>
            <a:ext cx="5781675" cy="1781175"/>
          </a:xfrm>
        </p:spPr>
        <p:txBody>
          <a:bodyPr anchor="b">
            <a:normAutofit/>
          </a:bodyPr>
          <a:lstStyle>
            <a:lvl1pPr>
              <a:buNone/>
              <a:defRPr sz="3600" b="1"/>
            </a:lvl1pPr>
          </a:lstStyle>
          <a:p>
            <a:pPr lvl="0"/>
            <a:r>
              <a:rPr lang="en-US" dirty="0"/>
              <a:t>TRANSITION/SECTION TITLE</a:t>
            </a:r>
          </a:p>
        </p:txBody>
      </p:sp>
    </p:spTree>
    <p:extLst>
      <p:ext uri="{BB962C8B-B14F-4D97-AF65-F5344CB8AC3E}">
        <p14:creationId xmlns:p14="http://schemas.microsoft.com/office/powerpoint/2010/main" val="240281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Baskerville" charset="0"/>
                <a:ea typeface="Baskerville" charset="0"/>
                <a:cs typeface="Baskerville" charset="0"/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Baskerville" charset="0"/>
                <a:ea typeface="Baskerville" charset="0"/>
                <a:cs typeface="Baskerville" charset="0"/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9618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93629" y="1828800"/>
            <a:ext cx="5400137" cy="41924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24599" y="1828801"/>
            <a:ext cx="5114025" cy="4192438"/>
          </a:xfr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Futurist"/>
                <a:ea typeface="Futurist"/>
                <a:cs typeface="Futurist"/>
              </a:defRPr>
            </a:lvl1pPr>
          </a:lstStyle>
          <a:p>
            <a:r>
              <a:rPr lang="en-US"/>
              <a:t>Add a footer</a:t>
            </a:r>
            <a:endParaRPr lang="en-US" dirty="0">
              <a:latin typeface="Futurist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Futurist"/>
                <a:ea typeface="Futurist"/>
                <a:cs typeface="Futurist"/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 dirty="0">
              <a:latin typeface="Futurist"/>
            </a:endParaRPr>
          </a:p>
        </p:txBody>
      </p:sp>
    </p:spTree>
    <p:extLst>
      <p:ext uri="{BB962C8B-B14F-4D97-AF65-F5344CB8AC3E}">
        <p14:creationId xmlns:p14="http://schemas.microsoft.com/office/powerpoint/2010/main" val="2448206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3629" y="1647825"/>
            <a:ext cx="5073771" cy="850392"/>
          </a:xfrm>
        </p:spPr>
        <p:txBody>
          <a:bodyPr anchor="ctr">
            <a:normAutofit/>
          </a:bodyPr>
          <a:lstStyle>
            <a:lvl1pPr marL="0" indent="0">
              <a:buNone/>
              <a:defRPr sz="26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93629" y="2609850"/>
            <a:ext cx="5073771" cy="34671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24599" y="1647827"/>
            <a:ext cx="5114025" cy="847725"/>
          </a:xfrm>
        </p:spPr>
        <p:txBody>
          <a:bodyPr anchor="ctr">
            <a:normAutofit/>
          </a:bodyPr>
          <a:lstStyle>
            <a:lvl1pPr marL="0" indent="0">
              <a:buNone/>
              <a:defRPr sz="26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24600" y="2609850"/>
            <a:ext cx="5114024" cy="34671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Baskerville" charset="0"/>
                <a:ea typeface="Baskerville" charset="0"/>
                <a:cs typeface="Baskerville" charset="0"/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Baskerville" charset="0"/>
                <a:ea typeface="Baskerville" charset="0"/>
                <a:cs typeface="Baskerville" charset="0"/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AB87E7E3-B23B-75C7-4154-E31ED95EB40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629" y="255134"/>
            <a:ext cx="10644996" cy="103685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60236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latin typeface="Futurist"/>
                <a:ea typeface="Futurist"/>
                <a:cs typeface="Futurist"/>
              </a:defRPr>
            </a:lvl1pPr>
          </a:lstStyle>
          <a:p>
            <a:r>
              <a:rPr lang="en-US"/>
              <a:t>Add a footer</a:t>
            </a:r>
            <a:endParaRPr lang="en-US" dirty="0">
              <a:latin typeface="Futuris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Futurist"/>
                <a:ea typeface="Futurist"/>
                <a:cs typeface="Futurist"/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 dirty="0">
              <a:latin typeface="Futurist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A27D7F2F-A0C8-44F8-836D-94BDD9B0B7C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629" y="255134"/>
            <a:ext cx="10644996" cy="1036850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983636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93629" y="1657350"/>
            <a:ext cx="3664071" cy="4371974"/>
          </a:xfrm>
        </p:spPr>
        <p:txBody>
          <a:bodyPr anchor="t">
            <a:normAutofit/>
          </a:bodyPr>
          <a:lstStyle>
            <a:lvl1pPr marL="0" indent="0">
              <a:spcBef>
                <a:spcPts val="1200"/>
              </a:spcBef>
              <a:buNone/>
              <a:defRPr sz="20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EE072B1-4D93-7618-BB76-86310FA7A7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629" y="255134"/>
            <a:ext cx="10644996" cy="103685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C9215DEE-35EE-33E1-D7DD-EF9E364C162A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733925" y="1657350"/>
            <a:ext cx="6704013" cy="43719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675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Pictures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invGray">
          <a:xfrm>
            <a:off x="787533" y="5333098"/>
            <a:ext cx="5076819" cy="761109"/>
          </a:xfrm>
          <a:prstGeom prst="round2DiagRect">
            <a:avLst/>
          </a:prstGeom>
          <a:solidFill>
            <a:schemeClr val="accent1"/>
          </a:solidFill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14"/>
          </p:nvPr>
        </p:nvSpPr>
        <p:spPr bwMode="invGray">
          <a:xfrm>
            <a:off x="6324598" y="5333098"/>
            <a:ext cx="5114025" cy="761109"/>
          </a:xfrm>
          <a:prstGeom prst="round2DiagRect">
            <a:avLst/>
          </a:prstGeom>
          <a:solidFill>
            <a:schemeClr val="accent1"/>
          </a:solidFill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1800">
                <a:solidFill>
                  <a:schemeClr val="bg1"/>
                </a:solidFill>
              </a:defRPr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59B57B63-D696-532C-0A88-BC614E7579F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93629" y="255134"/>
            <a:ext cx="10644996" cy="1036850"/>
          </a:xfrm>
        </p:spPr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9591F91E-3310-529A-C4F8-0DBC53E7D216}"/>
              </a:ext>
            </a:extLst>
          </p:cNvPr>
          <p:cNvSpPr>
            <a:spLocks noGrp="1"/>
          </p:cNvSpPr>
          <p:nvPr>
            <p:ph sz="quarter" idx="15"/>
          </p:nvPr>
        </p:nvSpPr>
        <p:spPr>
          <a:xfrm>
            <a:off x="787400" y="1619250"/>
            <a:ext cx="5076825" cy="3629025"/>
          </a:xfrm>
          <a:prstGeom prst="round2Same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8" name="Content Placeholder 17">
            <a:extLst>
              <a:ext uri="{FF2B5EF4-FFF2-40B4-BE49-F238E27FC236}">
                <a16:creationId xmlns:a16="http://schemas.microsoft.com/office/drawing/2014/main" id="{AE0043FC-3D0E-343C-C3FD-517020FBCADF}"/>
              </a:ext>
            </a:extLst>
          </p:cNvPr>
          <p:cNvSpPr>
            <a:spLocks noGrp="1"/>
          </p:cNvSpPr>
          <p:nvPr>
            <p:ph sz="quarter" idx="16"/>
          </p:nvPr>
        </p:nvSpPr>
        <p:spPr>
          <a:xfrm>
            <a:off x="6323913" y="1619250"/>
            <a:ext cx="5114025" cy="3629025"/>
          </a:xfrm>
          <a:prstGeom prst="round2Same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44010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esenter Info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orange curved lines&#10;&#10;AI-generated content may be incorrect.">
            <a:extLst>
              <a:ext uri="{FF2B5EF4-FFF2-40B4-BE49-F238E27FC236}">
                <a16:creationId xmlns:a16="http://schemas.microsoft.com/office/drawing/2014/main" id="{749BBF49-D982-FCBA-58F9-55FBA379E7D7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76425" y="4524376"/>
            <a:ext cx="4867276" cy="438150"/>
          </a:xfrm>
        </p:spPr>
        <p:txBody>
          <a:bodyPr anchor="ctr"/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Phone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A1B8577-5D9B-A558-9B0C-187CB4DB63B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95401" y="2714626"/>
            <a:ext cx="5448300" cy="1114458"/>
          </a:xfrm>
        </p:spPr>
        <p:txBody>
          <a:bodyPr anchor="b">
            <a:normAutofit/>
          </a:bodyPr>
          <a:lstStyle>
            <a:lvl1pPr>
              <a:buNone/>
              <a:defRPr sz="3600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5DC8C0-E074-4201-5CB4-03448AAA9F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876422" y="5124450"/>
            <a:ext cx="4867277" cy="438150"/>
          </a:xfrm>
        </p:spPr>
        <p:txBody>
          <a:bodyPr anchor="ctr">
            <a:noAutofit/>
          </a:bodyPr>
          <a:lstStyle>
            <a:lvl1pPr>
              <a:buNone/>
              <a:defRPr sz="2400"/>
            </a:lvl1pPr>
          </a:lstStyle>
          <a:p>
            <a:pPr lvl="0"/>
            <a:r>
              <a:rPr lang="en-US" dirty="0"/>
              <a:t>Email</a:t>
            </a:r>
          </a:p>
        </p:txBody>
      </p:sp>
      <p:pic>
        <p:nvPicPr>
          <p:cNvPr id="8" name="Picture 7" descr="A white envelope in a circle&#10;&#10;AI-generated content may be incorrect.">
            <a:extLst>
              <a:ext uri="{FF2B5EF4-FFF2-40B4-BE49-F238E27FC236}">
                <a16:creationId xmlns:a16="http://schemas.microsoft.com/office/drawing/2014/main" id="{93D931BB-0C2D-1EBD-2541-A04AE35CF8E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93298" y="5124450"/>
            <a:ext cx="438150" cy="438150"/>
          </a:xfrm>
          <a:prstGeom prst="rect">
            <a:avLst/>
          </a:prstGeom>
        </p:spPr>
      </p:pic>
      <p:pic>
        <p:nvPicPr>
          <p:cNvPr id="10" name="Picture 9" descr="A blue circle with a white phone symbol&#10;&#10;AI-generated content may be incorrect.">
            <a:extLst>
              <a:ext uri="{FF2B5EF4-FFF2-40B4-BE49-F238E27FC236}">
                <a16:creationId xmlns:a16="http://schemas.microsoft.com/office/drawing/2014/main" id="{3081CF59-AA62-F33C-F624-8E355F36350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93298" y="4524376"/>
            <a:ext cx="438150" cy="438150"/>
          </a:xfrm>
          <a:prstGeom prst="rect">
            <a:avLst/>
          </a:prstGeom>
        </p:spPr>
      </p:pic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37FA08E-F76C-02E8-35E1-76821485D15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8153398" y="1385887"/>
            <a:ext cx="3771900" cy="4086225"/>
          </a:xfrm>
          <a:prstGeom prst="round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6F1EDF-4FB4-2F4F-8C62-02EAA8FBB11D}"/>
              </a:ext>
            </a:extLst>
          </p:cNvPr>
          <p:cNvSpPr txBox="1"/>
          <p:nvPr userDrawn="1"/>
        </p:nvSpPr>
        <p:spPr>
          <a:xfrm>
            <a:off x="1876422" y="6143626"/>
            <a:ext cx="15906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b="1" dirty="0">
                <a:solidFill>
                  <a:schemeClr val="accent1"/>
                </a:solidFill>
              </a:rPr>
              <a:t>agree.org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5444857-339B-15B6-36F0-206D5ACB5CA6}"/>
              </a:ext>
            </a:extLst>
          </p:cNvPr>
          <p:cNvCxnSpPr>
            <a:cxnSpLocks/>
          </p:cNvCxnSpPr>
          <p:nvPr userDrawn="1"/>
        </p:nvCxnSpPr>
        <p:spPr>
          <a:xfrm flipH="1">
            <a:off x="0" y="6343681"/>
            <a:ext cx="1731448" cy="0"/>
          </a:xfrm>
          <a:prstGeom prst="line">
            <a:avLst/>
          </a:prstGeom>
          <a:ln w="38100" cap="rnd">
            <a:solidFill>
              <a:schemeClr val="accent5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3CDFE1C-4393-5778-3658-749627D01026}"/>
              </a:ext>
            </a:extLst>
          </p:cNvPr>
          <p:cNvCxnSpPr>
            <a:cxnSpLocks/>
          </p:cNvCxnSpPr>
          <p:nvPr userDrawn="1"/>
        </p:nvCxnSpPr>
        <p:spPr>
          <a:xfrm flipH="1">
            <a:off x="3133726" y="6343681"/>
            <a:ext cx="3809999" cy="0"/>
          </a:xfrm>
          <a:prstGeom prst="line">
            <a:avLst/>
          </a:prstGeom>
          <a:ln w="38100" cap="rnd">
            <a:solidFill>
              <a:schemeClr val="accent5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222D3DC8-3167-24C5-0F2C-5C21BDDE9EC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95400" y="3952875"/>
            <a:ext cx="5448300" cy="400050"/>
          </a:xfrm>
        </p:spPr>
        <p:txBody>
          <a:bodyPr/>
          <a:lstStyle>
            <a:lvl1pPr>
              <a:buNone/>
              <a:defRPr sz="2800" i="1"/>
            </a:lvl1pPr>
          </a:lstStyle>
          <a:p>
            <a:pPr lvl="0"/>
            <a:r>
              <a:rPr lang="en-US" dirty="0"/>
              <a:t>Title</a:t>
            </a:r>
          </a:p>
        </p:txBody>
      </p:sp>
    </p:spTree>
    <p:extLst>
      <p:ext uri="{BB962C8B-B14F-4D97-AF65-F5344CB8AC3E}">
        <p14:creationId xmlns:p14="http://schemas.microsoft.com/office/powerpoint/2010/main" val="2539652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resenter Info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" name="Picture 30" descr="A white background with black dots&#10;&#10;AI-generated content may be incorrect.">
            <a:extLst>
              <a:ext uri="{FF2B5EF4-FFF2-40B4-BE49-F238E27FC236}">
                <a16:creationId xmlns:a16="http://schemas.microsoft.com/office/drawing/2014/main" id="{BF8E346C-0ED7-DC74-32AA-2A92482F74E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-530"/>
            <a:ext cx="12192000" cy="6858000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840447" y="4363434"/>
            <a:ext cx="3609970" cy="438150"/>
          </a:xfrm>
        </p:spPr>
        <p:txBody>
          <a:bodyPr anchor="ctr"/>
          <a:lstStyle>
            <a:lvl1pPr marL="0" indent="0" algn="l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en-US" dirty="0"/>
              <a:t>Phone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8A1B8577-5D9B-A558-9B0C-187CB4DB63B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259423" y="3128416"/>
            <a:ext cx="4190995" cy="600108"/>
          </a:xfrm>
        </p:spPr>
        <p:txBody>
          <a:bodyPr anchor="b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5DC8C0-E074-4201-5CB4-03448AAA9FC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840445" y="4963508"/>
            <a:ext cx="3609970" cy="438150"/>
          </a:xfrm>
        </p:spPr>
        <p:txBody>
          <a:bodyPr anchor="ctr">
            <a:noAutofit/>
          </a:bodyPr>
          <a:lstStyle>
            <a:lvl1pPr>
              <a:buNone/>
              <a:defRPr sz="2400"/>
            </a:lvl1pPr>
          </a:lstStyle>
          <a:p>
            <a:pPr lvl="0"/>
            <a:r>
              <a:rPr lang="en-US" dirty="0"/>
              <a:t>Email</a:t>
            </a:r>
          </a:p>
        </p:txBody>
      </p:sp>
      <p:sp>
        <p:nvSpPr>
          <p:cNvPr id="12" name="Picture Placeholder 11">
            <a:extLst>
              <a:ext uri="{FF2B5EF4-FFF2-40B4-BE49-F238E27FC236}">
                <a16:creationId xmlns:a16="http://schemas.microsoft.com/office/drawing/2014/main" id="{437FA08E-F76C-02E8-35E1-76821485D156}"/>
              </a:ext>
            </a:extLst>
          </p:cNvPr>
          <p:cNvSpPr>
            <a:spLocks noGrp="1"/>
          </p:cNvSpPr>
          <p:nvPr>
            <p:ph type="pic" sz="quarter" idx="12"/>
          </p:nvPr>
        </p:nvSpPr>
        <p:spPr>
          <a:xfrm>
            <a:off x="1257320" y="672194"/>
            <a:ext cx="4048124" cy="2333714"/>
          </a:xfrm>
          <a:prstGeom prst="round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C6F1EDF-4FB4-2F4F-8C62-02EAA8FBB11D}"/>
              </a:ext>
            </a:extLst>
          </p:cNvPr>
          <p:cNvSpPr txBox="1"/>
          <p:nvPr userDrawn="1"/>
        </p:nvSpPr>
        <p:spPr>
          <a:xfrm>
            <a:off x="4975639" y="6010245"/>
            <a:ext cx="15906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000" b="1" dirty="0">
                <a:solidFill>
                  <a:schemeClr val="accent1"/>
                </a:solidFill>
              </a:rPr>
              <a:t>agree.org</a:t>
            </a:r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A5444857-339B-15B6-36F0-206D5ACB5CA6}"/>
              </a:ext>
            </a:extLst>
          </p:cNvPr>
          <p:cNvCxnSpPr>
            <a:cxnSpLocks/>
          </p:cNvCxnSpPr>
          <p:nvPr userDrawn="1"/>
        </p:nvCxnSpPr>
        <p:spPr>
          <a:xfrm flipH="1">
            <a:off x="3099217" y="6210300"/>
            <a:ext cx="1731448" cy="0"/>
          </a:xfrm>
          <a:prstGeom prst="line">
            <a:avLst/>
          </a:prstGeom>
          <a:ln w="38100" cap="rnd">
            <a:solidFill>
              <a:schemeClr val="accent5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D3CDFE1C-4393-5778-3658-749627D01026}"/>
              </a:ext>
            </a:extLst>
          </p:cNvPr>
          <p:cNvCxnSpPr>
            <a:cxnSpLocks/>
          </p:cNvCxnSpPr>
          <p:nvPr userDrawn="1"/>
        </p:nvCxnSpPr>
        <p:spPr>
          <a:xfrm flipH="1">
            <a:off x="6232943" y="6210300"/>
            <a:ext cx="4593208" cy="0"/>
          </a:xfrm>
          <a:prstGeom prst="line">
            <a:avLst/>
          </a:prstGeom>
          <a:ln w="38100" cap="rnd">
            <a:solidFill>
              <a:schemeClr val="accent5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8" name="Text Placeholder 27">
            <a:extLst>
              <a:ext uri="{FF2B5EF4-FFF2-40B4-BE49-F238E27FC236}">
                <a16:creationId xmlns:a16="http://schemas.microsoft.com/office/drawing/2014/main" id="{222D3DC8-3167-24C5-0F2C-5C21BDDE9EC9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259422" y="3835063"/>
            <a:ext cx="4190995" cy="399213"/>
          </a:xfrm>
        </p:spPr>
        <p:txBody>
          <a:bodyPr>
            <a:noAutofit/>
          </a:bodyPr>
          <a:lstStyle>
            <a:lvl1pPr>
              <a:buNone/>
              <a:defRPr sz="2000" i="1"/>
            </a:lvl1pPr>
          </a:lstStyle>
          <a:p>
            <a:pPr lvl="0"/>
            <a:r>
              <a:rPr lang="en-US" dirty="0"/>
              <a:t>Title</a:t>
            </a:r>
          </a:p>
        </p:txBody>
      </p:sp>
      <p:pic>
        <p:nvPicPr>
          <p:cNvPr id="13" name="Picture 12" descr="A white envelope in a circle&#10;&#10;AI-generated content may be incorrect.">
            <a:extLst>
              <a:ext uri="{FF2B5EF4-FFF2-40B4-BE49-F238E27FC236}">
                <a16:creationId xmlns:a16="http://schemas.microsoft.com/office/drawing/2014/main" id="{8B788B90-214F-4DD3-FE74-A02287886A6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257320" y="4956857"/>
            <a:ext cx="438150" cy="438150"/>
          </a:xfrm>
          <a:prstGeom prst="rect">
            <a:avLst/>
          </a:prstGeom>
        </p:spPr>
      </p:pic>
      <p:pic>
        <p:nvPicPr>
          <p:cNvPr id="14" name="Picture 13" descr="A blue circle with a white phone symbol&#10;&#10;AI-generated content may be incorrect.">
            <a:extLst>
              <a:ext uri="{FF2B5EF4-FFF2-40B4-BE49-F238E27FC236}">
                <a16:creationId xmlns:a16="http://schemas.microsoft.com/office/drawing/2014/main" id="{4AF18AAF-BEE6-8F9D-C05F-585A9B2CF33E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1257320" y="4356783"/>
            <a:ext cx="438150" cy="438150"/>
          </a:xfrm>
          <a:prstGeom prst="rect">
            <a:avLst/>
          </a:prstGeom>
        </p:spPr>
      </p:pic>
      <p:sp>
        <p:nvSpPr>
          <p:cNvPr id="17" name="Text Placeholder 5">
            <a:extLst>
              <a:ext uri="{FF2B5EF4-FFF2-40B4-BE49-F238E27FC236}">
                <a16:creationId xmlns:a16="http://schemas.microsoft.com/office/drawing/2014/main" id="{6CB72431-0A02-BBF2-6647-56729C23017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305535" y="3128416"/>
            <a:ext cx="4190995" cy="600108"/>
          </a:xfrm>
        </p:spPr>
        <p:txBody>
          <a:bodyPr anchor="b">
            <a:normAutofit/>
          </a:bodyPr>
          <a:lstStyle>
            <a:lvl1pPr>
              <a:buNone/>
              <a:defRPr sz="2800"/>
            </a:lvl1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8" name="Text Placeholder 3">
            <a:extLst>
              <a:ext uri="{FF2B5EF4-FFF2-40B4-BE49-F238E27FC236}">
                <a16:creationId xmlns:a16="http://schemas.microsoft.com/office/drawing/2014/main" id="{467467E8-8AA1-183D-64AB-0B196C6B00C8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886557" y="4963508"/>
            <a:ext cx="3609970" cy="438150"/>
          </a:xfrm>
        </p:spPr>
        <p:txBody>
          <a:bodyPr anchor="ctr">
            <a:noAutofit/>
          </a:bodyPr>
          <a:lstStyle>
            <a:lvl1pPr>
              <a:buNone/>
              <a:defRPr sz="2400"/>
            </a:lvl1pPr>
          </a:lstStyle>
          <a:p>
            <a:pPr lvl="0"/>
            <a:r>
              <a:rPr lang="en-US" dirty="0"/>
              <a:t>Email</a:t>
            </a:r>
          </a:p>
        </p:txBody>
      </p:sp>
      <p:sp>
        <p:nvSpPr>
          <p:cNvPr id="19" name="Picture Placeholder 11">
            <a:extLst>
              <a:ext uri="{FF2B5EF4-FFF2-40B4-BE49-F238E27FC236}">
                <a16:creationId xmlns:a16="http://schemas.microsoft.com/office/drawing/2014/main" id="{A0548066-51EC-BFE8-9A58-2FD66F0965FF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6303432" y="672194"/>
            <a:ext cx="4048124" cy="2333714"/>
          </a:xfrm>
          <a:prstGeom prst="round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20" name="Text Placeholder 27">
            <a:extLst>
              <a:ext uri="{FF2B5EF4-FFF2-40B4-BE49-F238E27FC236}">
                <a16:creationId xmlns:a16="http://schemas.microsoft.com/office/drawing/2014/main" id="{7335A14C-547E-A053-14C7-84C1F7CE0409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6305534" y="3835063"/>
            <a:ext cx="4190995" cy="399213"/>
          </a:xfrm>
        </p:spPr>
        <p:txBody>
          <a:bodyPr>
            <a:noAutofit/>
          </a:bodyPr>
          <a:lstStyle>
            <a:lvl1pPr>
              <a:buNone/>
              <a:defRPr sz="2000" i="1"/>
            </a:lvl1pPr>
          </a:lstStyle>
          <a:p>
            <a:pPr lvl="0"/>
            <a:r>
              <a:rPr lang="en-US" dirty="0"/>
              <a:t>Title</a:t>
            </a:r>
          </a:p>
        </p:txBody>
      </p:sp>
      <p:pic>
        <p:nvPicPr>
          <p:cNvPr id="21" name="Picture 20" descr="A white envelope in a circle&#10;&#10;AI-generated content may be incorrect.">
            <a:extLst>
              <a:ext uri="{FF2B5EF4-FFF2-40B4-BE49-F238E27FC236}">
                <a16:creationId xmlns:a16="http://schemas.microsoft.com/office/drawing/2014/main" id="{BC812F78-30BF-5CE7-0E42-EEE03BA20EB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6303432" y="4956857"/>
            <a:ext cx="438150" cy="438150"/>
          </a:xfrm>
          <a:prstGeom prst="rect">
            <a:avLst/>
          </a:prstGeom>
        </p:spPr>
      </p:pic>
      <p:pic>
        <p:nvPicPr>
          <p:cNvPr id="22" name="Picture 21" descr="A blue circle with a white phone symbol&#10;&#10;AI-generated content may be incorrect.">
            <a:extLst>
              <a:ext uri="{FF2B5EF4-FFF2-40B4-BE49-F238E27FC236}">
                <a16:creationId xmlns:a16="http://schemas.microsoft.com/office/drawing/2014/main" id="{9B37FD88-DA0A-2455-C62D-C2EDDF991FF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6303432" y="4356783"/>
            <a:ext cx="438150" cy="438150"/>
          </a:xfrm>
          <a:prstGeom prst="rect">
            <a:avLst/>
          </a:prstGeom>
        </p:spPr>
      </p:pic>
      <p:sp>
        <p:nvSpPr>
          <p:cNvPr id="29" name="Text Placeholder 28">
            <a:extLst>
              <a:ext uri="{FF2B5EF4-FFF2-40B4-BE49-F238E27FC236}">
                <a16:creationId xmlns:a16="http://schemas.microsoft.com/office/drawing/2014/main" id="{7E738C4C-7F4A-CF09-5D41-36E02A88C192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6885945" y="4369757"/>
            <a:ext cx="3609975" cy="438150"/>
          </a:xfrm>
        </p:spPr>
        <p:txBody>
          <a:bodyPr>
            <a:noAutofit/>
          </a:bodyPr>
          <a:lstStyle>
            <a:lvl1pPr>
              <a:buNone/>
              <a:defRPr sz="2400"/>
            </a:lvl1pPr>
          </a:lstStyle>
          <a:p>
            <a:pPr lvl="0"/>
            <a:r>
              <a:rPr lang="en-US" dirty="0"/>
              <a:t>Phone</a:t>
            </a:r>
          </a:p>
        </p:txBody>
      </p:sp>
    </p:spTree>
    <p:extLst>
      <p:ext uri="{BB962C8B-B14F-4D97-AF65-F5344CB8AC3E}">
        <p14:creationId xmlns:p14="http://schemas.microsoft.com/office/powerpoint/2010/main" val="1962660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7F8E3F6-DE14-48B2-B2BC-6FABA9630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294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 hasCustomPrompt="1"/>
          </p:nvPr>
        </p:nvSpPr>
        <p:spPr>
          <a:xfrm>
            <a:off x="9871319" y="685800"/>
            <a:ext cx="1033272" cy="5486400"/>
          </a:xfrm>
        </p:spPr>
        <p:txBody>
          <a:bodyPr vert="eaVer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400" y="685800"/>
            <a:ext cx="7976755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653" y="262892"/>
            <a:ext cx="798715" cy="8984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4110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A long blue and orange line&#10;&#10;AI-generated content may be incorrect.">
            <a:extLst>
              <a:ext uri="{FF2B5EF4-FFF2-40B4-BE49-F238E27FC236}">
                <a16:creationId xmlns:a16="http://schemas.microsoft.com/office/drawing/2014/main" id="{31DA093A-C400-BD8F-24EC-08B71E21FB9F}"/>
              </a:ext>
            </a:extLst>
          </p:cNvPr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93629" y="255134"/>
            <a:ext cx="10644996" cy="954541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93630" y="1666876"/>
            <a:ext cx="10644996" cy="43716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793629" y="6237839"/>
            <a:ext cx="624320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  <a:latin typeface="Futurist"/>
                <a:ea typeface="Futurist"/>
                <a:cs typeface="Futurist"/>
              </a:defRPr>
            </a:lvl1pPr>
          </a:lstStyle>
          <a:p>
            <a:r>
              <a:rPr lang="en-US" dirty="0"/>
              <a:t>Add a footer</a:t>
            </a:r>
            <a:endParaRPr lang="en-US" dirty="0">
              <a:latin typeface="Futurist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7856" y="6237839"/>
            <a:ext cx="37237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Futurist"/>
                <a:ea typeface="Futurist"/>
                <a:cs typeface="Futurist"/>
              </a:defRPr>
            </a:lvl1pPr>
          </a:lstStyle>
          <a:p>
            <a:fld id="{A7F8E3F6-DE14-48B2-B2BC-6FABA9630FB8}" type="slidenum">
              <a:rPr lang="en-US" smtClean="0"/>
              <a:pPr/>
              <a:t>‹#›</a:t>
            </a:fld>
            <a:endParaRPr lang="en-US" dirty="0">
              <a:latin typeface="Futurist"/>
            </a:endParaRPr>
          </a:p>
        </p:txBody>
      </p:sp>
    </p:spTree>
    <p:extLst>
      <p:ext uri="{BB962C8B-B14F-4D97-AF65-F5344CB8AC3E}">
        <p14:creationId xmlns:p14="http://schemas.microsoft.com/office/powerpoint/2010/main" val="2594737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1" r:id="rId2"/>
    <p:sldLayoutId id="2147483660" r:id="rId3"/>
    <p:sldLayoutId id="2147483650" r:id="rId4"/>
    <p:sldLayoutId id="2147483652" r:id="rId5"/>
    <p:sldLayoutId id="2147483653" r:id="rId6"/>
    <p:sldLayoutId id="2147483655" r:id="rId7"/>
    <p:sldLayoutId id="2147483657" r:id="rId8"/>
    <p:sldLayoutId id="2147483661" r:id="rId9"/>
    <p:sldLayoutId id="2147483662" r:id="rId10"/>
    <p:sldLayoutId id="2147483663" r:id="rId11"/>
    <p:sldLayoutId id="2147483658" r:id="rId12"/>
    <p:sldLayoutId id="2147483659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accent1"/>
          </a:solidFill>
          <a:latin typeface="+mj-lt"/>
          <a:ea typeface="Futurist" charset="0"/>
          <a:cs typeface="Futurist" charset="0"/>
        </a:defRPr>
      </a:lvl1pPr>
    </p:titleStyle>
    <p:bodyStyle>
      <a:lvl1pPr marL="274313" indent="-274313" algn="l" defTabSz="914377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Futurist"/>
          <a:ea typeface="Futurist"/>
          <a:cs typeface="Futurist"/>
        </a:defRPr>
      </a:lvl1pPr>
      <a:lvl2pPr marL="548626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Futurist"/>
          <a:ea typeface="Futurist"/>
          <a:cs typeface="Futurist"/>
        </a:defRPr>
      </a:lvl2pPr>
      <a:lvl3pPr marL="822939" indent="-228594" algn="l" defTabSz="914377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Futurist"/>
          <a:ea typeface="Futurist"/>
          <a:cs typeface="Futurist"/>
        </a:defRPr>
      </a:lvl3pPr>
      <a:lvl4pPr marL="1097253" indent="-228594" algn="l" defTabSz="914377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Futurist"/>
          <a:ea typeface="Futurist"/>
          <a:cs typeface="Futurist"/>
        </a:defRPr>
      </a:lvl4pPr>
      <a:lvl5pPr marL="1325847" indent="-228594" algn="l" defTabSz="914377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Futurist"/>
          <a:ea typeface="Futurist"/>
          <a:cs typeface="Futurist"/>
        </a:defRPr>
      </a:lvl5pPr>
      <a:lvl6pPr marL="1554441" indent="-228594" algn="l" defTabSz="914377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783035" indent="-228594" algn="l" defTabSz="914377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11630" indent="-228594" algn="l" defTabSz="914377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40224" indent="-228594" algn="l" defTabSz="914377" rtl="0" eaLnBrk="1" latinLnBrk="0" hangingPunct="1">
        <a:lnSpc>
          <a:spcPct val="90000"/>
        </a:lnSpc>
        <a:spcBef>
          <a:spcPts val="8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7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BBBDAF7-0F8D-8297-0534-BF5DC9F513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5576" y="5455197"/>
            <a:ext cx="8046719" cy="828677"/>
          </a:xfrm>
        </p:spPr>
        <p:txBody>
          <a:bodyPr>
            <a:normAutofit/>
          </a:bodyPr>
          <a:lstStyle/>
          <a:p>
            <a:r>
              <a:rPr lang="en-US" sz="3200" dirty="0"/>
              <a:t>June 4, 2026</a:t>
            </a:r>
          </a:p>
          <a:p>
            <a:endParaRPr lang="en-US" sz="44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B665F2A-E403-EB0A-0C11-F2BB7EE7BE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265576" y="3281218"/>
            <a:ext cx="8645043" cy="1637867"/>
          </a:xfrm>
        </p:spPr>
        <p:txBody>
          <a:bodyPr>
            <a:normAutofit fontScale="90000"/>
          </a:bodyPr>
          <a:lstStyle/>
          <a:p>
            <a:r>
              <a:rPr lang="en-US" sz="6200" dirty="0"/>
              <a:t>STRONGER TOGETHER </a:t>
            </a:r>
            <a:r>
              <a:rPr lang="en-US" sz="5400" dirty="0"/>
              <a:t>Community Roundtable	</a:t>
            </a:r>
          </a:p>
        </p:txBody>
      </p:sp>
      <p:pic>
        <p:nvPicPr>
          <p:cNvPr id="4" name="Picture 3" descr="Home : North Dakota Association of Nonprofit Organizations">
            <a:extLst>
              <a:ext uri="{FF2B5EF4-FFF2-40B4-BE49-F238E27FC236}">
                <a16:creationId xmlns:a16="http://schemas.microsoft.com/office/drawing/2014/main" id="{F7211772-BFC5-CD8D-CACA-C6817F48DB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1741" y="823913"/>
            <a:ext cx="3571875" cy="1266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58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80E2FC6-509D-692B-2021-4E5FC06A12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95397" y="5649103"/>
            <a:ext cx="8046719" cy="828677"/>
          </a:xfrm>
        </p:spPr>
        <p:txBody>
          <a:bodyPr>
            <a:normAutofit/>
          </a:bodyPr>
          <a:lstStyle/>
          <a:p>
            <a:pPr algn="ctr"/>
            <a:r>
              <a:rPr lang="en-US" sz="3600" dirty="0"/>
              <a:t>agree.org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2486BE8-DBC0-7D89-4D88-1EED9CFF3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7254" y="2946418"/>
            <a:ext cx="8763004" cy="1971675"/>
          </a:xfrm>
        </p:spPr>
        <p:txBody>
          <a:bodyPr>
            <a:normAutofit fontScale="90000"/>
          </a:bodyPr>
          <a:lstStyle/>
          <a:p>
            <a:r>
              <a:rPr lang="en-US" b="0" dirty="0"/>
              <a:t>Facilitating conversations and building agreements that empower people, transform communities, and advance the public good.</a:t>
            </a:r>
          </a:p>
        </p:txBody>
      </p:sp>
    </p:spTree>
    <p:extLst>
      <p:ext uri="{BB962C8B-B14F-4D97-AF65-F5344CB8AC3E}">
        <p14:creationId xmlns:p14="http://schemas.microsoft.com/office/powerpoint/2010/main" val="3374778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AD7E18D-FD69-7C80-808A-0ECD352579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Roundtable Goals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72C6650A-9288-9B4C-30ED-A0B5DDCA2DD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46759" y="2665562"/>
            <a:ext cx="9980224" cy="4192438"/>
          </a:xfrm>
        </p:spPr>
        <p:txBody>
          <a:bodyPr>
            <a:normAutofit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sz="5400" dirty="0">
                <a:latin typeface="+mn-lt"/>
              </a:rPr>
              <a:t>1.  Mutual learning</a:t>
            </a:r>
          </a:p>
          <a:p>
            <a:pPr marL="0" indent="0">
              <a:spcAft>
                <a:spcPts val="1200"/>
              </a:spcAft>
              <a:buNone/>
            </a:pPr>
            <a:r>
              <a:rPr lang="en-US" sz="5400" dirty="0">
                <a:latin typeface="+mn-lt"/>
              </a:rPr>
              <a:t>2.  Connection builds community</a:t>
            </a:r>
          </a:p>
        </p:txBody>
      </p:sp>
      <p:pic>
        <p:nvPicPr>
          <p:cNvPr id="2" name="Picture 1" descr="Home : North Dakota Association of Nonprofit Organizations">
            <a:extLst>
              <a:ext uri="{FF2B5EF4-FFF2-40B4-BE49-F238E27FC236}">
                <a16:creationId xmlns:a16="http://schemas.microsoft.com/office/drawing/2014/main" id="{22D94B1B-3765-7AF2-01DC-234C5EF78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9549" y="300243"/>
            <a:ext cx="2669075" cy="9466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267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C4C7DC-5A25-B60F-4A28-51C9FE91D1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03AC478B-A1A6-2A59-7C98-AFC104E892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Conversation Guidelines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4E6DDE8-9E47-0F61-3AD5-AE5ED94B5A0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99590" y="2410428"/>
            <a:ext cx="9833073" cy="4192438"/>
          </a:xfrm>
        </p:spPr>
        <p:txBody>
          <a:bodyPr>
            <a:normAutofit/>
          </a:bodyPr>
          <a:lstStyle/>
          <a:p>
            <a:r>
              <a:rPr lang="en-US" sz="4800" dirty="0"/>
              <a:t>Every voice is valued</a:t>
            </a:r>
          </a:p>
          <a:p>
            <a:r>
              <a:rPr lang="en-US" sz="4800" dirty="0"/>
              <a:t>Respect the time, respect each other</a:t>
            </a:r>
          </a:p>
          <a:p>
            <a:r>
              <a:rPr lang="en-US" sz="4800" dirty="0"/>
              <a:t>Embrace honesty and curiosity</a:t>
            </a:r>
          </a:p>
        </p:txBody>
      </p:sp>
    </p:spTree>
    <p:extLst>
      <p:ext uri="{BB962C8B-B14F-4D97-AF65-F5344CB8AC3E}">
        <p14:creationId xmlns:p14="http://schemas.microsoft.com/office/powerpoint/2010/main" val="2807901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7">
            <a:extLst>
              <a:ext uri="{FF2B5EF4-FFF2-40B4-BE49-F238E27FC236}">
                <a16:creationId xmlns:a16="http://schemas.microsoft.com/office/drawing/2014/main" id="{268EBE6D-5E80-B836-DC57-23B78CDC6A7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701.224.0588 </a:t>
            </a:r>
            <a:r>
              <a:rPr lang="en-US" dirty="0" err="1"/>
              <a:t>ext</a:t>
            </a:r>
            <a:r>
              <a:rPr lang="en-US" dirty="0"/>
              <a:t> 106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FF1DF96-FF98-BD52-9B60-8FB1DD51CC5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295399" y="2466927"/>
            <a:ext cx="5448300" cy="1114458"/>
          </a:xfrm>
        </p:spPr>
        <p:txBody>
          <a:bodyPr>
            <a:normAutofit/>
          </a:bodyPr>
          <a:lstStyle/>
          <a:p>
            <a:r>
              <a:rPr lang="en-US" sz="6000" b="1" dirty="0"/>
              <a:t>Thank you!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7720AC0-5B6A-B545-2529-594FD40F3A9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amelton@agree.org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05F59079-5C29-B474-B566-913720223DF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Ann Crews Melton</a:t>
            </a:r>
          </a:p>
        </p:txBody>
      </p:sp>
    </p:spTree>
    <p:extLst>
      <p:ext uri="{BB962C8B-B14F-4D97-AF65-F5344CB8AC3E}">
        <p14:creationId xmlns:p14="http://schemas.microsoft.com/office/powerpoint/2010/main" val="900471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Gray/Yellow 16X9">
  <a:themeElements>
    <a:clrScheme name="Consensus Council">
      <a:dk1>
        <a:srgbClr val="0E4F7C"/>
      </a:dk1>
      <a:lt1>
        <a:sysClr val="window" lastClr="FFFFFF"/>
      </a:lt1>
      <a:dk2>
        <a:srgbClr val="0E2841"/>
      </a:dk2>
      <a:lt2>
        <a:srgbClr val="E8E8E8"/>
      </a:lt2>
      <a:accent1>
        <a:srgbClr val="0E4F7C"/>
      </a:accent1>
      <a:accent2>
        <a:srgbClr val="F4A030"/>
      </a:accent2>
      <a:accent3>
        <a:srgbClr val="39708E"/>
      </a:accent3>
      <a:accent4>
        <a:srgbClr val="0E75B9"/>
      </a:accent4>
      <a:accent5>
        <a:srgbClr val="FEBD7B"/>
      </a:accent5>
      <a:accent6>
        <a:srgbClr val="589CC4"/>
      </a:accent6>
      <a:hlink>
        <a:srgbClr val="39708E"/>
      </a:hlink>
      <a:folHlink>
        <a:srgbClr val="589CC4"/>
      </a:folHlink>
    </a:clrScheme>
    <a:fontScheme name="CC Futura">
      <a:majorFont>
        <a:latin typeface="Futura"/>
        <a:ea typeface=""/>
        <a:cs typeface=""/>
      </a:majorFont>
      <a:minorFont>
        <a:latin typeface="Futuris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C55DC5B5-BE50-6146-AA21-7073CA2FCED8}" vid="{6F694D89-9FCC-4741-9950-E763FE91BFE6}"/>
    </a:ext>
  </a:extLst>
</a:theme>
</file>

<file path=ppt/theme/theme2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SalesDirection">
      <a:dk1>
        <a:srgbClr val="595959"/>
      </a:dk1>
      <a:lt1>
        <a:sysClr val="window" lastClr="FFFFFF"/>
      </a:lt1>
      <a:dk2>
        <a:srgbClr val="000000"/>
      </a:dk2>
      <a:lt2>
        <a:srgbClr val="F2F2F2"/>
      </a:lt2>
      <a:accent1>
        <a:srgbClr val="1EB8C1"/>
      </a:accent1>
      <a:accent2>
        <a:srgbClr val="EF7920"/>
      </a:accent2>
      <a:accent3>
        <a:srgbClr val="EFC119"/>
      </a:accent3>
      <a:accent4>
        <a:srgbClr val="969890"/>
      </a:accent4>
      <a:accent5>
        <a:srgbClr val="50B4F2"/>
      </a:accent5>
      <a:accent6>
        <a:srgbClr val="C05A3A"/>
      </a:accent6>
      <a:hlink>
        <a:srgbClr val="EFC119"/>
      </a:hlink>
      <a:folHlink>
        <a:srgbClr val="969890"/>
      </a:folHlink>
    </a:clrScheme>
    <a:fontScheme name="Book Antiqua">
      <a:majorFont>
        <a:latin typeface="Book Antiqua"/>
        <a:ea typeface=""/>
        <a:cs typeface=""/>
      </a:majorFont>
      <a:minorFont>
        <a:latin typeface="Book Antiqu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a2e0a07-690c-4598-8b85-192f8507769f" xsi:nil="true"/>
    <lcf76f155ced4ddcb4097134ff3c332f xmlns="d7c52a0d-c5a8-42ae-a857-ea17c94e7ddb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F8B19C059DC3D4699FC08A52F871E34" ma:contentTypeVersion="21" ma:contentTypeDescription="Create a new document." ma:contentTypeScope="" ma:versionID="d7068f077dd8fb067b0b54504b812d1a">
  <xsd:schema xmlns:xsd="http://www.w3.org/2001/XMLSchema" xmlns:xs="http://www.w3.org/2001/XMLSchema" xmlns:p="http://schemas.microsoft.com/office/2006/metadata/properties" xmlns:ns1="http://schemas.microsoft.com/sharepoint/v3" xmlns:ns2="d7c52a0d-c5a8-42ae-a857-ea17c94e7ddb" xmlns:ns3="aa2e0a07-690c-4598-8b85-192f8507769f" targetNamespace="http://schemas.microsoft.com/office/2006/metadata/properties" ma:root="true" ma:fieldsID="f906b8d9255161283c50d0b920da9b2c" ns1:_="" ns2:_="" ns3:_="">
    <xsd:import namespace="http://schemas.microsoft.com/sharepoint/v3"/>
    <xsd:import namespace="d7c52a0d-c5a8-42ae-a857-ea17c94e7ddb"/>
    <xsd:import namespace="aa2e0a07-690c-4598-8b85-192f8507769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1:_ip_UnifiedCompliancePolicyProperties" minOccurs="0"/>
                <xsd:element ref="ns1:_ip_UnifiedCompliancePolicyUIAc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6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7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7c52a0d-c5a8-42ae-a857-ea17c94e7dd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dfe15405-a2a4-4491-a66a-af8d7e3b513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8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2e0a07-690c-4598-8b85-192f8507769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7e6b8fa9-e2f5-4796-a9e9-0c59320ec6f0}" ma:internalName="TaxCatchAll" ma:showField="CatchAllData" ma:web="aa2e0a07-690c-4598-8b85-192f8507769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298E37A3-338A-45A3-A58B-D3B41C7B8A6E}">
  <ds:schemaRefs>
    <ds:schemaRef ds:uri="http://schemas.microsoft.com/office/2006/documentManagement/types"/>
    <ds:schemaRef ds:uri="http://www.w3.org/XML/1998/namespace"/>
    <ds:schemaRef ds:uri="http://purl.org/dc/terms/"/>
    <ds:schemaRef ds:uri="http://schemas.microsoft.com/sharepoint/v3"/>
    <ds:schemaRef ds:uri="http://schemas.microsoft.com/office/infopath/2007/PartnerControls"/>
    <ds:schemaRef ds:uri="http://purl.org/dc/dcmitype/"/>
    <ds:schemaRef ds:uri="http://purl.org/dc/elements/1.1/"/>
    <ds:schemaRef ds:uri="http://schemas.openxmlformats.org/package/2006/metadata/core-properties"/>
    <ds:schemaRef ds:uri="aa2e0a07-690c-4598-8b85-192f8507769f"/>
    <ds:schemaRef ds:uri="d7c52a0d-c5a8-42ae-a857-ea17c94e7ddb"/>
    <ds:schemaRef ds:uri="http://schemas.microsoft.com/office/2006/metadata/properties"/>
    <ds:schemaRef ds:uri="d53c6e6a-d2b9-454e-a0bb-1f307cfcc6a5"/>
    <ds:schemaRef ds:uri="3011fa5f-d0fb-4149-bf10-a22a4c53221d"/>
  </ds:schemaRefs>
</ds:datastoreItem>
</file>

<file path=customXml/itemProps2.xml><?xml version="1.0" encoding="utf-8"?>
<ds:datastoreItem xmlns:ds="http://schemas.openxmlformats.org/officeDocument/2006/customXml" ds:itemID="{FF70D0C5-4824-428B-8AD0-7FB51B6CF43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d7c52a0d-c5a8-42ae-a857-ea17c94e7ddb"/>
    <ds:schemaRef ds:uri="aa2e0a07-690c-4598-8b85-192f8507769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A2E6529-81EB-43B9-9D4A-45C4BEA3435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Consensus Council PowerPoint Template</Template>
  <TotalTime>339</TotalTime>
  <Words>74</Words>
  <Application>Microsoft Office PowerPoint</Application>
  <PresentationFormat>Widescreen</PresentationFormat>
  <Paragraphs>17</Paragraphs>
  <Slides>5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Baskerville</vt:lpstr>
      <vt:lpstr>Book Antiqua</vt:lpstr>
      <vt:lpstr>Futura</vt:lpstr>
      <vt:lpstr>Futurist</vt:lpstr>
      <vt:lpstr>Gray/Yellow 16X9</vt:lpstr>
      <vt:lpstr>STRONGER TOGETHER Community Roundtable </vt:lpstr>
      <vt:lpstr>Facilitating conversations and building agreements that empower people, transform communities, and advance the public good.</vt:lpstr>
      <vt:lpstr>Roundtable Goals</vt:lpstr>
      <vt:lpstr>Conversation Guidelines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</dc:title>
  <dc:creator>Elle Raile</dc:creator>
  <cp:lastModifiedBy>Ann Crews Melton</cp:lastModifiedBy>
  <cp:revision>5</cp:revision>
  <dcterms:created xsi:type="dcterms:W3CDTF">2021-10-01T13:44:51Z</dcterms:created>
  <dcterms:modified xsi:type="dcterms:W3CDTF">2026-06-03T16:18:07Z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FeatureTags">
    <vt:lpwstr/>
  </property>
  <property fmtid="{D5CDD505-2E9C-101B-9397-08002B2CF9AE}" pid="4" name="LocalizationTags">
    <vt:lpwstr/>
  </property>
  <property fmtid="{D5CDD505-2E9C-101B-9397-08002B2CF9AE}" pid="5" name="ScenarioTags">
    <vt:lpwstr/>
  </property>
  <property fmtid="{D5CDD505-2E9C-101B-9397-08002B2CF9AE}" pid="6" name="CampaignTags">
    <vt:lpwstr/>
  </property>
  <property fmtid="{D5CDD505-2E9C-101B-9397-08002B2CF9AE}" pid="7" name="MediaServiceImageTags">
    <vt:lpwstr/>
  </property>
  <property fmtid="{D5CDD505-2E9C-101B-9397-08002B2CF9AE}" pid="8" name="xd_ProgID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  <property fmtid="{D5CDD505-2E9C-101B-9397-08002B2CF9AE}" pid="13" name="xd_Signature">
    <vt:bool>false</vt:bool>
  </property>
  <property fmtid="{D5CDD505-2E9C-101B-9397-08002B2CF9AE}" pid="14" name="ContentTypeId">
    <vt:lpwstr>0x0101000F8B19C059DC3D4699FC08A52F871E34</vt:lpwstr>
  </property>
</Properties>
</file>